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0.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sldIdLst>
    <p:sldId id="294" r:id="rId2"/>
    <p:sldId id="295" r:id="rId3"/>
    <p:sldId id="296" r:id="rId4"/>
    <p:sldId id="306" r:id="rId5"/>
    <p:sldId id="297" r:id="rId6"/>
    <p:sldId id="300" r:id="rId7"/>
    <p:sldId id="258" r:id="rId8"/>
    <p:sldId id="298" r:id="rId9"/>
    <p:sldId id="299" r:id="rId10"/>
    <p:sldId id="256" r:id="rId11"/>
    <p:sldId id="265" r:id="rId12"/>
    <p:sldId id="266" r:id="rId13"/>
    <p:sldId id="276" r:id="rId14"/>
    <p:sldId id="301" r:id="rId15"/>
    <p:sldId id="284" r:id="rId16"/>
    <p:sldId id="277" r:id="rId17"/>
    <p:sldId id="278" r:id="rId18"/>
    <p:sldId id="279" r:id="rId19"/>
    <p:sldId id="280" r:id="rId20"/>
    <p:sldId id="281" r:id="rId21"/>
    <p:sldId id="282" r:id="rId22"/>
    <p:sldId id="271" r:id="rId23"/>
    <p:sldId id="308" r:id="rId24"/>
    <p:sldId id="292" r:id="rId25"/>
    <p:sldId id="305" r:id="rId26"/>
    <p:sldId id="285" r:id="rId27"/>
    <p:sldId id="302" r:id="rId28"/>
    <p:sldId id="286" r:id="rId29"/>
    <p:sldId id="288" r:id="rId30"/>
    <p:sldId id="304" r:id="rId31"/>
    <p:sldId id="275" r:id="rId32"/>
    <p:sldId id="290" r:id="rId33"/>
    <p:sldId id="303" r:id="rId34"/>
    <p:sldId id="291" r:id="rId35"/>
  </p:sldIdLst>
  <p:sldSz cx="12192000" cy="6858000"/>
  <p:notesSz cx="6797675" cy="9926638"/>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FF1DC89-24BC-3790-483D-6F003D3B01D9}" name="Van Ceulebroeck Nathalie" initials="NV" userId="S::p082228@ap.be::d1720d3b-cc93-48d3-a31a-3a23a12c2d0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79869" autoAdjust="0"/>
  </p:normalViewPr>
  <p:slideViewPr>
    <p:cSldViewPr snapToGrid="0">
      <p:cViewPr varScale="1">
        <p:scale>
          <a:sx n="62" d="100"/>
          <a:sy n="62" d="100"/>
        </p:scale>
        <p:origin x="1411" y="48"/>
      </p:cViewPr>
      <p:guideLst/>
    </p:cSldViewPr>
  </p:slideViewPr>
  <p:notesTextViewPr>
    <p:cViewPr>
      <p:scale>
        <a:sx n="1" d="1"/>
        <a:sy n="1" d="1"/>
      </p:scale>
      <p:origin x="0" y="-1219"/>
    </p:cViewPr>
  </p:notesTextViewPr>
  <p:notesViewPr>
    <p:cSldViewPr snapToGrid="0">
      <p:cViewPr varScale="1">
        <p:scale>
          <a:sx n="75" d="100"/>
          <a:sy n="75" d="100"/>
        </p:scale>
        <p:origin x="4026" y="6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s>
</file>

<file path=ppt/diagrams/_rels/data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slide" Target="../slides/slide31.xml"/></Relationships>
</file>

<file path=ppt/diagrams/_rels/data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slide" Target="../slides/slide24.xml"/></Relationships>
</file>

<file path=ppt/diagrams/_rels/data5.xml.rels><?xml version="1.0" encoding="UTF-8" standalone="yes"?>
<Relationships xmlns="http://schemas.openxmlformats.org/package/2006/relationships"><Relationship Id="rId1" Type="http://schemas.openxmlformats.org/officeDocument/2006/relationships/slide" Target="../slides/slide24.xml"/></Relationships>
</file>

<file path=ppt/diagrams/colors1.xml><?xml version="1.0" encoding="utf-8"?>
<dgm:colorsDef xmlns:dgm="http://schemas.openxmlformats.org/drawingml/2006/diagram" xmlns:a="http://schemas.openxmlformats.org/drawingml/2006/main" uniqueId="urn:microsoft.com/office/officeart/2005/8/colors/accent1_1#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1#2">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1#3">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1#4">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2_1#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7119B45-2ADE-4249-BE41-D2710D51CD6E}" type="doc">
      <dgm:prSet loTypeId="urn:microsoft.com/office/officeart/2005/8/layout/cycle8" loCatId="cycle" qsTypeId="urn:microsoft.com/office/officeart/2005/8/quickstyle/simple1#1" qsCatId="simple" csTypeId="urn:microsoft.com/office/officeart/2005/8/colors/accent1_1#1" csCatId="accent1" phldr="1"/>
      <dgm:spPr/>
    </dgm:pt>
    <dgm:pt modelId="{3DB4B0F5-0CD0-41A7-B802-F41A3F3B6E18}">
      <dgm:prSet phldrT="[Tekst]"/>
      <dgm:spPr/>
      <dgm:t>
        <a:bodyPr/>
        <a:lstStyle/>
        <a:p>
          <a:pPr>
            <a:buNone/>
          </a:pPr>
          <a:r>
            <a:rPr lang="nl-BE" b="1" dirty="0"/>
            <a:t>Inhoudelijke en discursieve dimensie</a:t>
          </a:r>
        </a:p>
      </dgm:t>
    </dgm:pt>
    <dgm:pt modelId="{B15E7FC2-EA23-4B89-87E3-2DBE445C7D5D}" type="parTrans" cxnId="{81283825-1127-4D52-A1BE-D120FF8BB2AF}">
      <dgm:prSet/>
      <dgm:spPr/>
      <dgm:t>
        <a:bodyPr/>
        <a:lstStyle/>
        <a:p>
          <a:endParaRPr lang="nl-BE"/>
        </a:p>
      </dgm:t>
    </dgm:pt>
    <dgm:pt modelId="{23FB1A46-ADFE-42C5-A122-0980FFB79B7F}" type="sibTrans" cxnId="{81283825-1127-4D52-A1BE-D120FF8BB2AF}">
      <dgm:prSet/>
      <dgm:spPr/>
      <dgm:t>
        <a:bodyPr/>
        <a:lstStyle/>
        <a:p>
          <a:endParaRPr lang="nl-BE"/>
        </a:p>
      </dgm:t>
    </dgm:pt>
    <dgm:pt modelId="{D1721749-0CDB-44A8-A1C7-151B0FAE2A00}">
      <dgm:prSet/>
      <dgm:spPr/>
      <dgm:t>
        <a:bodyPr/>
        <a:lstStyle/>
        <a:p>
          <a:pPr>
            <a:buNone/>
          </a:pPr>
          <a:r>
            <a:rPr lang="nl-BE" b="1" dirty="0"/>
            <a:t>Relationele en positionele dimensie</a:t>
          </a:r>
        </a:p>
      </dgm:t>
    </dgm:pt>
    <dgm:pt modelId="{C11EDA64-DCA1-4F39-ABC7-DB064B525509}" type="parTrans" cxnId="{A7B414AE-67AA-4DAF-96D7-E58D8D93FD63}">
      <dgm:prSet/>
      <dgm:spPr/>
      <dgm:t>
        <a:bodyPr/>
        <a:lstStyle/>
        <a:p>
          <a:endParaRPr lang="nl-BE"/>
        </a:p>
      </dgm:t>
    </dgm:pt>
    <dgm:pt modelId="{BA8C7212-3379-4F23-ADAD-B1782E9391CF}" type="sibTrans" cxnId="{A7B414AE-67AA-4DAF-96D7-E58D8D93FD63}">
      <dgm:prSet/>
      <dgm:spPr/>
      <dgm:t>
        <a:bodyPr/>
        <a:lstStyle/>
        <a:p>
          <a:endParaRPr lang="nl-BE"/>
        </a:p>
      </dgm:t>
    </dgm:pt>
    <dgm:pt modelId="{31B93961-8480-4D55-832B-C40FDCF1DD2B}">
      <dgm:prSet/>
      <dgm:spPr/>
      <dgm:t>
        <a:bodyPr/>
        <a:lstStyle/>
        <a:p>
          <a:pPr>
            <a:buNone/>
          </a:pPr>
          <a:r>
            <a:rPr lang="nl-BE" b="1" dirty="0"/>
            <a:t>Normatieve dimensie</a:t>
          </a:r>
        </a:p>
      </dgm:t>
    </dgm:pt>
    <dgm:pt modelId="{5DCDA74F-EF8D-46FB-B815-5CCBD14E1E91}" type="parTrans" cxnId="{DCC3A7C6-6BCC-4A92-B5CA-AFEB382BB732}">
      <dgm:prSet/>
      <dgm:spPr/>
      <dgm:t>
        <a:bodyPr/>
        <a:lstStyle/>
        <a:p>
          <a:endParaRPr lang="nl-BE"/>
        </a:p>
      </dgm:t>
    </dgm:pt>
    <dgm:pt modelId="{8D48D614-151B-444F-A7F9-1D3CD6B1C2A8}" type="sibTrans" cxnId="{DCC3A7C6-6BCC-4A92-B5CA-AFEB382BB732}">
      <dgm:prSet/>
      <dgm:spPr/>
      <dgm:t>
        <a:bodyPr/>
        <a:lstStyle/>
        <a:p>
          <a:endParaRPr lang="nl-BE"/>
        </a:p>
      </dgm:t>
    </dgm:pt>
    <dgm:pt modelId="{006D2800-FAB5-47F5-909E-6D25BC960091}">
      <dgm:prSet/>
      <dgm:spPr/>
      <dgm:t>
        <a:bodyPr/>
        <a:lstStyle/>
        <a:p>
          <a:pPr>
            <a:buNone/>
          </a:pPr>
          <a:r>
            <a:rPr lang="nl-BE" b="1" dirty="0"/>
            <a:t>Affectieve dimensie</a:t>
          </a:r>
        </a:p>
      </dgm:t>
    </dgm:pt>
    <dgm:pt modelId="{69D4FEF1-A393-40F8-AA61-5B2A9E2606D0}" type="parTrans" cxnId="{CEB099E2-3820-435A-8C4B-19A9C6DC32D1}">
      <dgm:prSet/>
      <dgm:spPr/>
      <dgm:t>
        <a:bodyPr/>
        <a:lstStyle/>
        <a:p>
          <a:endParaRPr lang="nl-BE"/>
        </a:p>
      </dgm:t>
    </dgm:pt>
    <dgm:pt modelId="{9FA0E5F0-0902-407E-B5EB-18F2CF2F17B7}" type="sibTrans" cxnId="{CEB099E2-3820-435A-8C4B-19A9C6DC32D1}">
      <dgm:prSet/>
      <dgm:spPr/>
      <dgm:t>
        <a:bodyPr/>
        <a:lstStyle/>
        <a:p>
          <a:endParaRPr lang="nl-BE"/>
        </a:p>
      </dgm:t>
    </dgm:pt>
    <dgm:pt modelId="{D928863A-602A-4FB7-8C2B-69C56D4A0369}">
      <dgm:prSet/>
      <dgm:spPr/>
      <dgm:t>
        <a:bodyPr/>
        <a:lstStyle/>
        <a:p>
          <a:pPr>
            <a:buNone/>
          </a:pPr>
          <a:r>
            <a:rPr lang="nl-BE" b="1" dirty="0" err="1"/>
            <a:t>Interactionele</a:t>
          </a:r>
          <a:r>
            <a:rPr lang="nl-BE" b="1" dirty="0"/>
            <a:t> dimensie</a:t>
          </a:r>
        </a:p>
      </dgm:t>
    </dgm:pt>
    <dgm:pt modelId="{162AD595-5D14-4921-B4AA-61D6C2980E48}" type="parTrans" cxnId="{08C21D0D-E1D4-46E0-A018-007C4DE1FF6C}">
      <dgm:prSet/>
      <dgm:spPr/>
      <dgm:t>
        <a:bodyPr/>
        <a:lstStyle/>
        <a:p>
          <a:endParaRPr lang="nl-BE"/>
        </a:p>
      </dgm:t>
    </dgm:pt>
    <dgm:pt modelId="{13A41B08-B05F-4F75-8586-0763C5606F73}" type="sibTrans" cxnId="{08C21D0D-E1D4-46E0-A018-007C4DE1FF6C}">
      <dgm:prSet/>
      <dgm:spPr/>
      <dgm:t>
        <a:bodyPr/>
        <a:lstStyle/>
        <a:p>
          <a:endParaRPr lang="nl-BE"/>
        </a:p>
      </dgm:t>
    </dgm:pt>
    <dgm:pt modelId="{48B4F851-9DDC-4748-9065-F2CD291280E5}">
      <dgm:prSet/>
      <dgm:spPr/>
      <dgm:t>
        <a:bodyPr/>
        <a:lstStyle/>
        <a:p>
          <a:pPr>
            <a:buNone/>
          </a:pPr>
          <a:r>
            <a:rPr lang="nl-BE" b="1" dirty="0"/>
            <a:t>Reflexieve dimensie</a:t>
          </a:r>
        </a:p>
      </dgm:t>
    </dgm:pt>
    <dgm:pt modelId="{CEC9ADE3-8698-4340-858B-DC7991636EE4}" type="parTrans" cxnId="{62B50C83-9413-4538-878C-4709081B126C}">
      <dgm:prSet/>
      <dgm:spPr/>
      <dgm:t>
        <a:bodyPr/>
        <a:lstStyle/>
        <a:p>
          <a:endParaRPr lang="nl-BE"/>
        </a:p>
      </dgm:t>
    </dgm:pt>
    <dgm:pt modelId="{111D8640-7F5B-433C-BD6C-143B702FC202}" type="sibTrans" cxnId="{62B50C83-9413-4538-878C-4709081B126C}">
      <dgm:prSet/>
      <dgm:spPr/>
      <dgm:t>
        <a:bodyPr/>
        <a:lstStyle/>
        <a:p>
          <a:endParaRPr lang="nl-BE"/>
        </a:p>
      </dgm:t>
    </dgm:pt>
    <dgm:pt modelId="{18E62CDE-7532-4F97-AA7A-0BBC6F6E6A0E}" type="pres">
      <dgm:prSet presAssocID="{27119B45-2ADE-4249-BE41-D2710D51CD6E}" presName="compositeShape" presStyleCnt="0">
        <dgm:presLayoutVars>
          <dgm:chMax val="7"/>
          <dgm:dir/>
          <dgm:resizeHandles val="exact"/>
        </dgm:presLayoutVars>
      </dgm:prSet>
      <dgm:spPr/>
    </dgm:pt>
    <dgm:pt modelId="{808086A4-CFB7-4199-904B-CB408D780451}" type="pres">
      <dgm:prSet presAssocID="{27119B45-2ADE-4249-BE41-D2710D51CD6E}" presName="wedge1" presStyleLbl="node1" presStyleIdx="0" presStyleCnt="6"/>
      <dgm:spPr/>
    </dgm:pt>
    <dgm:pt modelId="{54CF43CF-60C4-4F21-8083-864E96668132}" type="pres">
      <dgm:prSet presAssocID="{27119B45-2ADE-4249-BE41-D2710D51CD6E}" presName="dummy1a" presStyleCnt="0"/>
      <dgm:spPr/>
    </dgm:pt>
    <dgm:pt modelId="{C4136DAF-7C15-4CD9-A4F4-C21F4CF911A6}" type="pres">
      <dgm:prSet presAssocID="{27119B45-2ADE-4249-BE41-D2710D51CD6E}" presName="dummy1b" presStyleCnt="0"/>
      <dgm:spPr/>
    </dgm:pt>
    <dgm:pt modelId="{D8920445-AA31-4296-9E81-F1C4ADB5F7AF}" type="pres">
      <dgm:prSet presAssocID="{27119B45-2ADE-4249-BE41-D2710D51CD6E}" presName="wedge1Tx" presStyleLbl="node1" presStyleIdx="0" presStyleCnt="6">
        <dgm:presLayoutVars>
          <dgm:chMax val="0"/>
          <dgm:chPref val="0"/>
          <dgm:bulletEnabled val="1"/>
        </dgm:presLayoutVars>
      </dgm:prSet>
      <dgm:spPr/>
    </dgm:pt>
    <dgm:pt modelId="{4D1FF366-3EB9-46E7-8E17-32A9D2A54BFF}" type="pres">
      <dgm:prSet presAssocID="{27119B45-2ADE-4249-BE41-D2710D51CD6E}" presName="wedge2" presStyleLbl="node1" presStyleIdx="1" presStyleCnt="6"/>
      <dgm:spPr/>
    </dgm:pt>
    <dgm:pt modelId="{B02CB42B-65C4-4629-9809-337661290FD0}" type="pres">
      <dgm:prSet presAssocID="{27119B45-2ADE-4249-BE41-D2710D51CD6E}" presName="dummy2a" presStyleCnt="0"/>
      <dgm:spPr/>
    </dgm:pt>
    <dgm:pt modelId="{7CBB3898-48B6-4A85-9B97-78C7A5B858EE}" type="pres">
      <dgm:prSet presAssocID="{27119B45-2ADE-4249-BE41-D2710D51CD6E}" presName="dummy2b" presStyleCnt="0"/>
      <dgm:spPr/>
    </dgm:pt>
    <dgm:pt modelId="{F21D7E5C-11A1-44AB-8283-B1FEE82CDCDF}" type="pres">
      <dgm:prSet presAssocID="{27119B45-2ADE-4249-BE41-D2710D51CD6E}" presName="wedge2Tx" presStyleLbl="node1" presStyleIdx="1" presStyleCnt="6">
        <dgm:presLayoutVars>
          <dgm:chMax val="0"/>
          <dgm:chPref val="0"/>
          <dgm:bulletEnabled val="1"/>
        </dgm:presLayoutVars>
      </dgm:prSet>
      <dgm:spPr/>
    </dgm:pt>
    <dgm:pt modelId="{F90867BF-FCBB-4019-8EE3-6C120F5C7FEF}" type="pres">
      <dgm:prSet presAssocID="{27119B45-2ADE-4249-BE41-D2710D51CD6E}" presName="wedge3" presStyleLbl="node1" presStyleIdx="2" presStyleCnt="6"/>
      <dgm:spPr/>
    </dgm:pt>
    <dgm:pt modelId="{F7544371-2D11-4ACF-82AF-9D26E8394AE6}" type="pres">
      <dgm:prSet presAssocID="{27119B45-2ADE-4249-BE41-D2710D51CD6E}" presName="dummy3a" presStyleCnt="0"/>
      <dgm:spPr/>
    </dgm:pt>
    <dgm:pt modelId="{0DAB8607-7A72-4307-B78D-34BA3F7FEB0D}" type="pres">
      <dgm:prSet presAssocID="{27119B45-2ADE-4249-BE41-D2710D51CD6E}" presName="dummy3b" presStyleCnt="0"/>
      <dgm:spPr/>
    </dgm:pt>
    <dgm:pt modelId="{D93CEF78-4F50-4752-894A-6423E43E2B82}" type="pres">
      <dgm:prSet presAssocID="{27119B45-2ADE-4249-BE41-D2710D51CD6E}" presName="wedge3Tx" presStyleLbl="node1" presStyleIdx="2" presStyleCnt="6">
        <dgm:presLayoutVars>
          <dgm:chMax val="0"/>
          <dgm:chPref val="0"/>
          <dgm:bulletEnabled val="1"/>
        </dgm:presLayoutVars>
      </dgm:prSet>
      <dgm:spPr/>
    </dgm:pt>
    <dgm:pt modelId="{48254ADB-F2B3-41B7-A09D-2DAA99361A09}" type="pres">
      <dgm:prSet presAssocID="{27119B45-2ADE-4249-BE41-D2710D51CD6E}" presName="wedge4" presStyleLbl="node1" presStyleIdx="3" presStyleCnt="6"/>
      <dgm:spPr/>
    </dgm:pt>
    <dgm:pt modelId="{CEE3C825-8FD7-491D-B23E-2BEB11F64D4C}" type="pres">
      <dgm:prSet presAssocID="{27119B45-2ADE-4249-BE41-D2710D51CD6E}" presName="dummy4a" presStyleCnt="0"/>
      <dgm:spPr/>
    </dgm:pt>
    <dgm:pt modelId="{BF035829-AF82-4451-B59D-471C05B1A595}" type="pres">
      <dgm:prSet presAssocID="{27119B45-2ADE-4249-BE41-D2710D51CD6E}" presName="dummy4b" presStyleCnt="0"/>
      <dgm:spPr/>
    </dgm:pt>
    <dgm:pt modelId="{3FA36DBD-39AC-479E-A796-FE9A2455A020}" type="pres">
      <dgm:prSet presAssocID="{27119B45-2ADE-4249-BE41-D2710D51CD6E}" presName="wedge4Tx" presStyleLbl="node1" presStyleIdx="3" presStyleCnt="6">
        <dgm:presLayoutVars>
          <dgm:chMax val="0"/>
          <dgm:chPref val="0"/>
          <dgm:bulletEnabled val="1"/>
        </dgm:presLayoutVars>
      </dgm:prSet>
      <dgm:spPr/>
    </dgm:pt>
    <dgm:pt modelId="{6AFAD32C-DC1C-482B-B216-48F4679F851F}" type="pres">
      <dgm:prSet presAssocID="{27119B45-2ADE-4249-BE41-D2710D51CD6E}" presName="wedge5" presStyleLbl="node1" presStyleIdx="4" presStyleCnt="6" custScaleX="90909" custScaleY="90909"/>
      <dgm:spPr/>
    </dgm:pt>
    <dgm:pt modelId="{F491A9FD-0B55-4737-8E58-E76EA006F0BC}" type="pres">
      <dgm:prSet presAssocID="{27119B45-2ADE-4249-BE41-D2710D51CD6E}" presName="dummy5a" presStyleCnt="0"/>
      <dgm:spPr/>
    </dgm:pt>
    <dgm:pt modelId="{6E1BD9C6-B27F-488E-9895-2FDDDE41F281}" type="pres">
      <dgm:prSet presAssocID="{27119B45-2ADE-4249-BE41-D2710D51CD6E}" presName="dummy5b" presStyleCnt="0"/>
      <dgm:spPr/>
    </dgm:pt>
    <dgm:pt modelId="{933A456D-8E8E-4B86-A4F1-8A88E751692A}" type="pres">
      <dgm:prSet presAssocID="{27119B45-2ADE-4249-BE41-D2710D51CD6E}" presName="wedge5Tx" presStyleLbl="node1" presStyleIdx="4" presStyleCnt="6">
        <dgm:presLayoutVars>
          <dgm:chMax val="0"/>
          <dgm:chPref val="0"/>
          <dgm:bulletEnabled val="1"/>
        </dgm:presLayoutVars>
      </dgm:prSet>
      <dgm:spPr/>
    </dgm:pt>
    <dgm:pt modelId="{B25A6DB5-64A2-48B7-BB89-40F5A5115AA5}" type="pres">
      <dgm:prSet presAssocID="{27119B45-2ADE-4249-BE41-D2710D51CD6E}" presName="wedge6" presStyleLbl="node1" presStyleIdx="5" presStyleCnt="6"/>
      <dgm:spPr/>
    </dgm:pt>
    <dgm:pt modelId="{0660792B-D8EF-4234-A440-0C23CD7C87D4}" type="pres">
      <dgm:prSet presAssocID="{27119B45-2ADE-4249-BE41-D2710D51CD6E}" presName="dummy6a" presStyleCnt="0"/>
      <dgm:spPr/>
    </dgm:pt>
    <dgm:pt modelId="{44C23A0D-0C4A-459E-AD7A-FFB4E45AAEB9}" type="pres">
      <dgm:prSet presAssocID="{27119B45-2ADE-4249-BE41-D2710D51CD6E}" presName="dummy6b" presStyleCnt="0"/>
      <dgm:spPr/>
    </dgm:pt>
    <dgm:pt modelId="{BF111CE2-E771-4E33-BFD4-45CDFBDA63D0}" type="pres">
      <dgm:prSet presAssocID="{27119B45-2ADE-4249-BE41-D2710D51CD6E}" presName="wedge6Tx" presStyleLbl="node1" presStyleIdx="5" presStyleCnt="6">
        <dgm:presLayoutVars>
          <dgm:chMax val="0"/>
          <dgm:chPref val="0"/>
          <dgm:bulletEnabled val="1"/>
        </dgm:presLayoutVars>
      </dgm:prSet>
      <dgm:spPr/>
    </dgm:pt>
    <dgm:pt modelId="{75F2418D-4E51-4910-947F-362F29F16EE7}" type="pres">
      <dgm:prSet presAssocID="{23FB1A46-ADFE-42C5-A122-0980FFB79B7F}" presName="arrowWedge1" presStyleLbl="fgSibTrans2D1" presStyleIdx="0" presStyleCnt="6"/>
      <dgm:spPr/>
    </dgm:pt>
    <dgm:pt modelId="{6F1BB6FF-3FFF-419C-B967-B5ABB468CDBB}" type="pres">
      <dgm:prSet presAssocID="{BA8C7212-3379-4F23-ADAD-B1782E9391CF}" presName="arrowWedge2" presStyleLbl="fgSibTrans2D1" presStyleIdx="1" presStyleCnt="6"/>
      <dgm:spPr/>
    </dgm:pt>
    <dgm:pt modelId="{10C836FD-0643-49A9-84A7-9A485A0C2446}" type="pres">
      <dgm:prSet presAssocID="{8D48D614-151B-444F-A7F9-1D3CD6B1C2A8}" presName="arrowWedge3" presStyleLbl="fgSibTrans2D1" presStyleIdx="2" presStyleCnt="6"/>
      <dgm:spPr/>
    </dgm:pt>
    <dgm:pt modelId="{C26681B0-2355-4E19-AD99-C21C2DF63FAD}" type="pres">
      <dgm:prSet presAssocID="{9FA0E5F0-0902-407E-B5EB-18F2CF2F17B7}" presName="arrowWedge4" presStyleLbl="fgSibTrans2D1" presStyleIdx="3" presStyleCnt="6"/>
      <dgm:spPr/>
    </dgm:pt>
    <dgm:pt modelId="{CF572D74-7805-4491-A3AA-4C3D4562FF38}" type="pres">
      <dgm:prSet presAssocID="{13A41B08-B05F-4F75-8586-0763C5606F73}" presName="arrowWedge5" presStyleLbl="fgSibTrans2D1" presStyleIdx="4" presStyleCnt="6"/>
      <dgm:spPr/>
    </dgm:pt>
    <dgm:pt modelId="{45F9FDC5-0AA5-47E4-9443-7DBD60C081A0}" type="pres">
      <dgm:prSet presAssocID="{111D8640-7F5B-433C-BD6C-143B702FC202}" presName="arrowWedge6" presStyleLbl="fgSibTrans2D1" presStyleIdx="5" presStyleCnt="6"/>
      <dgm:spPr/>
    </dgm:pt>
  </dgm:ptLst>
  <dgm:cxnLst>
    <dgm:cxn modelId="{08C21D0D-E1D4-46E0-A018-007C4DE1FF6C}" srcId="{27119B45-2ADE-4249-BE41-D2710D51CD6E}" destId="{D928863A-602A-4FB7-8C2B-69C56D4A0369}" srcOrd="4" destOrd="0" parTransId="{162AD595-5D14-4921-B4AA-61D6C2980E48}" sibTransId="{13A41B08-B05F-4F75-8586-0763C5606F73}"/>
    <dgm:cxn modelId="{44B37010-120F-49AE-8915-F3DA03C1D835}" type="presOf" srcId="{3DB4B0F5-0CD0-41A7-B802-F41A3F3B6E18}" destId="{D8920445-AA31-4296-9E81-F1C4ADB5F7AF}" srcOrd="1" destOrd="0" presId="urn:microsoft.com/office/officeart/2005/8/layout/cycle8"/>
    <dgm:cxn modelId="{81283825-1127-4D52-A1BE-D120FF8BB2AF}" srcId="{27119B45-2ADE-4249-BE41-D2710D51CD6E}" destId="{3DB4B0F5-0CD0-41A7-B802-F41A3F3B6E18}" srcOrd="0" destOrd="0" parTransId="{B15E7FC2-EA23-4B89-87E3-2DBE445C7D5D}" sibTransId="{23FB1A46-ADFE-42C5-A122-0980FFB79B7F}"/>
    <dgm:cxn modelId="{1FAFF860-67A9-4023-AFE7-23EEF112D419}" type="presOf" srcId="{D1721749-0CDB-44A8-A1C7-151B0FAE2A00}" destId="{4D1FF366-3EB9-46E7-8E17-32A9D2A54BFF}" srcOrd="0" destOrd="0" presId="urn:microsoft.com/office/officeart/2005/8/layout/cycle8"/>
    <dgm:cxn modelId="{C34A6842-181E-48FD-8081-C45910C10A68}" type="presOf" srcId="{31B93961-8480-4D55-832B-C40FDCF1DD2B}" destId="{F90867BF-FCBB-4019-8EE3-6C120F5C7FEF}" srcOrd="0" destOrd="0" presId="urn:microsoft.com/office/officeart/2005/8/layout/cycle8"/>
    <dgm:cxn modelId="{14399F65-EABF-4C68-8010-BABB076F2100}" type="presOf" srcId="{D1721749-0CDB-44A8-A1C7-151B0FAE2A00}" destId="{F21D7E5C-11A1-44AB-8283-B1FEE82CDCDF}" srcOrd="1" destOrd="0" presId="urn:microsoft.com/office/officeart/2005/8/layout/cycle8"/>
    <dgm:cxn modelId="{C3AEB272-FD9D-4619-8683-CFCAA002B506}" type="presOf" srcId="{27119B45-2ADE-4249-BE41-D2710D51CD6E}" destId="{18E62CDE-7532-4F97-AA7A-0BBC6F6E6A0E}" srcOrd="0" destOrd="0" presId="urn:microsoft.com/office/officeart/2005/8/layout/cycle8"/>
    <dgm:cxn modelId="{D55BBC74-DE2C-43B2-9139-0759E05CD00E}" type="presOf" srcId="{006D2800-FAB5-47F5-909E-6D25BC960091}" destId="{48254ADB-F2B3-41B7-A09D-2DAA99361A09}" srcOrd="0" destOrd="0" presId="urn:microsoft.com/office/officeart/2005/8/layout/cycle8"/>
    <dgm:cxn modelId="{62B50C83-9413-4538-878C-4709081B126C}" srcId="{27119B45-2ADE-4249-BE41-D2710D51CD6E}" destId="{48B4F851-9DDC-4748-9065-F2CD291280E5}" srcOrd="5" destOrd="0" parTransId="{CEC9ADE3-8698-4340-858B-DC7991636EE4}" sibTransId="{111D8640-7F5B-433C-BD6C-143B702FC202}"/>
    <dgm:cxn modelId="{372090A1-7694-45B2-9D24-0C622730628E}" type="presOf" srcId="{31B93961-8480-4D55-832B-C40FDCF1DD2B}" destId="{D93CEF78-4F50-4752-894A-6423E43E2B82}" srcOrd="1" destOrd="0" presId="urn:microsoft.com/office/officeart/2005/8/layout/cycle8"/>
    <dgm:cxn modelId="{A7B414AE-67AA-4DAF-96D7-E58D8D93FD63}" srcId="{27119B45-2ADE-4249-BE41-D2710D51CD6E}" destId="{D1721749-0CDB-44A8-A1C7-151B0FAE2A00}" srcOrd="1" destOrd="0" parTransId="{C11EDA64-DCA1-4F39-ABC7-DB064B525509}" sibTransId="{BA8C7212-3379-4F23-ADAD-B1782E9391CF}"/>
    <dgm:cxn modelId="{5923BDBA-AA04-48AE-B4EB-F74A98B2914E}" type="presOf" srcId="{48B4F851-9DDC-4748-9065-F2CD291280E5}" destId="{BF111CE2-E771-4E33-BFD4-45CDFBDA63D0}" srcOrd="1" destOrd="0" presId="urn:microsoft.com/office/officeart/2005/8/layout/cycle8"/>
    <dgm:cxn modelId="{BCB005C6-8DF1-49D8-BCAF-18607CD424DD}" type="presOf" srcId="{D928863A-602A-4FB7-8C2B-69C56D4A0369}" destId="{933A456D-8E8E-4B86-A4F1-8A88E751692A}" srcOrd="1" destOrd="0" presId="urn:microsoft.com/office/officeart/2005/8/layout/cycle8"/>
    <dgm:cxn modelId="{DCC3A7C6-6BCC-4A92-B5CA-AFEB382BB732}" srcId="{27119B45-2ADE-4249-BE41-D2710D51CD6E}" destId="{31B93961-8480-4D55-832B-C40FDCF1DD2B}" srcOrd="2" destOrd="0" parTransId="{5DCDA74F-EF8D-46FB-B815-5CCBD14E1E91}" sibTransId="{8D48D614-151B-444F-A7F9-1D3CD6B1C2A8}"/>
    <dgm:cxn modelId="{69AD6FD5-E951-4599-A3EC-2063BE0862DA}" type="presOf" srcId="{006D2800-FAB5-47F5-909E-6D25BC960091}" destId="{3FA36DBD-39AC-479E-A796-FE9A2455A020}" srcOrd="1" destOrd="0" presId="urn:microsoft.com/office/officeart/2005/8/layout/cycle8"/>
    <dgm:cxn modelId="{214DDDDC-085B-443C-98D9-17781E21701D}" type="presOf" srcId="{D928863A-602A-4FB7-8C2B-69C56D4A0369}" destId="{6AFAD32C-DC1C-482B-B216-48F4679F851F}" srcOrd="0" destOrd="0" presId="urn:microsoft.com/office/officeart/2005/8/layout/cycle8"/>
    <dgm:cxn modelId="{CEB099E2-3820-435A-8C4B-19A9C6DC32D1}" srcId="{27119B45-2ADE-4249-BE41-D2710D51CD6E}" destId="{006D2800-FAB5-47F5-909E-6D25BC960091}" srcOrd="3" destOrd="0" parTransId="{69D4FEF1-A393-40F8-AA61-5B2A9E2606D0}" sibTransId="{9FA0E5F0-0902-407E-B5EB-18F2CF2F17B7}"/>
    <dgm:cxn modelId="{50FF86E7-4617-4A76-8973-0F6F958EEBDB}" type="presOf" srcId="{3DB4B0F5-0CD0-41A7-B802-F41A3F3B6E18}" destId="{808086A4-CFB7-4199-904B-CB408D780451}" srcOrd="0" destOrd="0" presId="urn:microsoft.com/office/officeart/2005/8/layout/cycle8"/>
    <dgm:cxn modelId="{E96CCBED-D4DD-464A-BA78-558FBCBB2758}" type="presOf" srcId="{48B4F851-9DDC-4748-9065-F2CD291280E5}" destId="{B25A6DB5-64A2-48B7-BB89-40F5A5115AA5}" srcOrd="0" destOrd="0" presId="urn:microsoft.com/office/officeart/2005/8/layout/cycle8"/>
    <dgm:cxn modelId="{B8B2D9B7-80F1-49B4-9AB6-55927D264AC3}" type="presParOf" srcId="{18E62CDE-7532-4F97-AA7A-0BBC6F6E6A0E}" destId="{808086A4-CFB7-4199-904B-CB408D780451}" srcOrd="0" destOrd="0" presId="urn:microsoft.com/office/officeart/2005/8/layout/cycle8"/>
    <dgm:cxn modelId="{CF73D508-823A-45EB-A415-06E66910AA18}" type="presParOf" srcId="{18E62CDE-7532-4F97-AA7A-0BBC6F6E6A0E}" destId="{54CF43CF-60C4-4F21-8083-864E96668132}" srcOrd="1" destOrd="0" presId="urn:microsoft.com/office/officeart/2005/8/layout/cycle8"/>
    <dgm:cxn modelId="{3D3D5624-90C5-415A-B236-5D25A5CE55BB}" type="presParOf" srcId="{18E62CDE-7532-4F97-AA7A-0BBC6F6E6A0E}" destId="{C4136DAF-7C15-4CD9-A4F4-C21F4CF911A6}" srcOrd="2" destOrd="0" presId="urn:microsoft.com/office/officeart/2005/8/layout/cycle8"/>
    <dgm:cxn modelId="{FFF5B4F0-DEDB-451F-ACD4-686D787E06A8}" type="presParOf" srcId="{18E62CDE-7532-4F97-AA7A-0BBC6F6E6A0E}" destId="{D8920445-AA31-4296-9E81-F1C4ADB5F7AF}" srcOrd="3" destOrd="0" presId="urn:microsoft.com/office/officeart/2005/8/layout/cycle8"/>
    <dgm:cxn modelId="{CBCEB8BA-9158-4916-A954-EC9A8EFAE9E9}" type="presParOf" srcId="{18E62CDE-7532-4F97-AA7A-0BBC6F6E6A0E}" destId="{4D1FF366-3EB9-46E7-8E17-32A9D2A54BFF}" srcOrd="4" destOrd="0" presId="urn:microsoft.com/office/officeart/2005/8/layout/cycle8"/>
    <dgm:cxn modelId="{8217CB67-5503-43AB-B908-76E123067BAE}" type="presParOf" srcId="{18E62CDE-7532-4F97-AA7A-0BBC6F6E6A0E}" destId="{B02CB42B-65C4-4629-9809-337661290FD0}" srcOrd="5" destOrd="0" presId="urn:microsoft.com/office/officeart/2005/8/layout/cycle8"/>
    <dgm:cxn modelId="{D1B98126-8192-4B67-90E8-C7E025414EBB}" type="presParOf" srcId="{18E62CDE-7532-4F97-AA7A-0BBC6F6E6A0E}" destId="{7CBB3898-48B6-4A85-9B97-78C7A5B858EE}" srcOrd="6" destOrd="0" presId="urn:microsoft.com/office/officeart/2005/8/layout/cycle8"/>
    <dgm:cxn modelId="{B23B0F99-1C0F-4ED3-9034-B8A06B468F00}" type="presParOf" srcId="{18E62CDE-7532-4F97-AA7A-0BBC6F6E6A0E}" destId="{F21D7E5C-11A1-44AB-8283-B1FEE82CDCDF}" srcOrd="7" destOrd="0" presId="urn:microsoft.com/office/officeart/2005/8/layout/cycle8"/>
    <dgm:cxn modelId="{8DBBF990-B4E3-4AB2-8DBD-B88D5D8B1795}" type="presParOf" srcId="{18E62CDE-7532-4F97-AA7A-0BBC6F6E6A0E}" destId="{F90867BF-FCBB-4019-8EE3-6C120F5C7FEF}" srcOrd="8" destOrd="0" presId="urn:microsoft.com/office/officeart/2005/8/layout/cycle8"/>
    <dgm:cxn modelId="{07C08F55-15EB-4FD9-88E5-F61885EF6CD0}" type="presParOf" srcId="{18E62CDE-7532-4F97-AA7A-0BBC6F6E6A0E}" destId="{F7544371-2D11-4ACF-82AF-9D26E8394AE6}" srcOrd="9" destOrd="0" presId="urn:microsoft.com/office/officeart/2005/8/layout/cycle8"/>
    <dgm:cxn modelId="{E8DD3A3F-17FA-49D3-BFAA-97EAD807CEC1}" type="presParOf" srcId="{18E62CDE-7532-4F97-AA7A-0BBC6F6E6A0E}" destId="{0DAB8607-7A72-4307-B78D-34BA3F7FEB0D}" srcOrd="10" destOrd="0" presId="urn:microsoft.com/office/officeart/2005/8/layout/cycle8"/>
    <dgm:cxn modelId="{B22B2BDE-8D08-4032-A57D-AB56A1AE3A77}" type="presParOf" srcId="{18E62CDE-7532-4F97-AA7A-0BBC6F6E6A0E}" destId="{D93CEF78-4F50-4752-894A-6423E43E2B82}" srcOrd="11" destOrd="0" presId="urn:microsoft.com/office/officeart/2005/8/layout/cycle8"/>
    <dgm:cxn modelId="{12DF8219-CD07-45DE-9579-B2B2B6AF834E}" type="presParOf" srcId="{18E62CDE-7532-4F97-AA7A-0BBC6F6E6A0E}" destId="{48254ADB-F2B3-41B7-A09D-2DAA99361A09}" srcOrd="12" destOrd="0" presId="urn:microsoft.com/office/officeart/2005/8/layout/cycle8"/>
    <dgm:cxn modelId="{AFEC8339-C912-4E13-8BEA-27440F9FF989}" type="presParOf" srcId="{18E62CDE-7532-4F97-AA7A-0BBC6F6E6A0E}" destId="{CEE3C825-8FD7-491D-B23E-2BEB11F64D4C}" srcOrd="13" destOrd="0" presId="urn:microsoft.com/office/officeart/2005/8/layout/cycle8"/>
    <dgm:cxn modelId="{8C2E8BE6-F312-4165-A4AF-0FD3B59EBB09}" type="presParOf" srcId="{18E62CDE-7532-4F97-AA7A-0BBC6F6E6A0E}" destId="{BF035829-AF82-4451-B59D-471C05B1A595}" srcOrd="14" destOrd="0" presId="urn:microsoft.com/office/officeart/2005/8/layout/cycle8"/>
    <dgm:cxn modelId="{175AA5FB-A1A0-4D50-8B85-B0209A1F7B61}" type="presParOf" srcId="{18E62CDE-7532-4F97-AA7A-0BBC6F6E6A0E}" destId="{3FA36DBD-39AC-479E-A796-FE9A2455A020}" srcOrd="15" destOrd="0" presId="urn:microsoft.com/office/officeart/2005/8/layout/cycle8"/>
    <dgm:cxn modelId="{C14E81BB-D075-4DB6-A96E-6735D8BED435}" type="presParOf" srcId="{18E62CDE-7532-4F97-AA7A-0BBC6F6E6A0E}" destId="{6AFAD32C-DC1C-482B-B216-48F4679F851F}" srcOrd="16" destOrd="0" presId="urn:microsoft.com/office/officeart/2005/8/layout/cycle8"/>
    <dgm:cxn modelId="{6D162F06-FA00-4C31-AE98-98834D5D3DCF}" type="presParOf" srcId="{18E62CDE-7532-4F97-AA7A-0BBC6F6E6A0E}" destId="{F491A9FD-0B55-4737-8E58-E76EA006F0BC}" srcOrd="17" destOrd="0" presId="urn:microsoft.com/office/officeart/2005/8/layout/cycle8"/>
    <dgm:cxn modelId="{75F3AB46-85B7-4A78-93BB-4E64FAB133C8}" type="presParOf" srcId="{18E62CDE-7532-4F97-AA7A-0BBC6F6E6A0E}" destId="{6E1BD9C6-B27F-488E-9895-2FDDDE41F281}" srcOrd="18" destOrd="0" presId="urn:microsoft.com/office/officeart/2005/8/layout/cycle8"/>
    <dgm:cxn modelId="{CB90A497-738E-44AF-9526-AC278009C606}" type="presParOf" srcId="{18E62CDE-7532-4F97-AA7A-0BBC6F6E6A0E}" destId="{933A456D-8E8E-4B86-A4F1-8A88E751692A}" srcOrd="19" destOrd="0" presId="urn:microsoft.com/office/officeart/2005/8/layout/cycle8"/>
    <dgm:cxn modelId="{FA8E4985-18B2-4624-8D9F-AEB195A01D4C}" type="presParOf" srcId="{18E62CDE-7532-4F97-AA7A-0BBC6F6E6A0E}" destId="{B25A6DB5-64A2-48B7-BB89-40F5A5115AA5}" srcOrd="20" destOrd="0" presId="urn:microsoft.com/office/officeart/2005/8/layout/cycle8"/>
    <dgm:cxn modelId="{A6EC0F3A-6870-4252-B425-1590841558C8}" type="presParOf" srcId="{18E62CDE-7532-4F97-AA7A-0BBC6F6E6A0E}" destId="{0660792B-D8EF-4234-A440-0C23CD7C87D4}" srcOrd="21" destOrd="0" presId="urn:microsoft.com/office/officeart/2005/8/layout/cycle8"/>
    <dgm:cxn modelId="{931DA710-CD3D-4B7C-A928-6417A9CBB796}" type="presParOf" srcId="{18E62CDE-7532-4F97-AA7A-0BBC6F6E6A0E}" destId="{44C23A0D-0C4A-459E-AD7A-FFB4E45AAEB9}" srcOrd="22" destOrd="0" presId="urn:microsoft.com/office/officeart/2005/8/layout/cycle8"/>
    <dgm:cxn modelId="{6949879C-3EB3-4693-8DBC-7CA259EC9F77}" type="presParOf" srcId="{18E62CDE-7532-4F97-AA7A-0BBC6F6E6A0E}" destId="{BF111CE2-E771-4E33-BFD4-45CDFBDA63D0}" srcOrd="23" destOrd="0" presId="urn:microsoft.com/office/officeart/2005/8/layout/cycle8"/>
    <dgm:cxn modelId="{90AF181E-5AA0-4AAD-9669-7D84BFEB3A07}" type="presParOf" srcId="{18E62CDE-7532-4F97-AA7A-0BBC6F6E6A0E}" destId="{75F2418D-4E51-4910-947F-362F29F16EE7}" srcOrd="24" destOrd="0" presId="urn:microsoft.com/office/officeart/2005/8/layout/cycle8"/>
    <dgm:cxn modelId="{6D302D8B-1C72-4FC2-9457-325DD4EAD938}" type="presParOf" srcId="{18E62CDE-7532-4F97-AA7A-0BBC6F6E6A0E}" destId="{6F1BB6FF-3FFF-419C-B967-B5ABB468CDBB}" srcOrd="25" destOrd="0" presId="urn:microsoft.com/office/officeart/2005/8/layout/cycle8"/>
    <dgm:cxn modelId="{EF735C12-12F9-441F-B663-0E864202334F}" type="presParOf" srcId="{18E62CDE-7532-4F97-AA7A-0BBC6F6E6A0E}" destId="{10C836FD-0643-49A9-84A7-9A485A0C2446}" srcOrd="26" destOrd="0" presId="urn:microsoft.com/office/officeart/2005/8/layout/cycle8"/>
    <dgm:cxn modelId="{B8B30329-CE22-49D7-92B2-D1D19EA6D2EB}" type="presParOf" srcId="{18E62CDE-7532-4F97-AA7A-0BBC6F6E6A0E}" destId="{C26681B0-2355-4E19-AD99-C21C2DF63FAD}" srcOrd="27" destOrd="0" presId="urn:microsoft.com/office/officeart/2005/8/layout/cycle8"/>
    <dgm:cxn modelId="{2B78DBBD-D480-42EF-9A4D-DE6FB463D3E7}" type="presParOf" srcId="{18E62CDE-7532-4F97-AA7A-0BBC6F6E6A0E}" destId="{CF572D74-7805-4491-A3AA-4C3D4562FF38}" srcOrd="28" destOrd="0" presId="urn:microsoft.com/office/officeart/2005/8/layout/cycle8"/>
    <dgm:cxn modelId="{64B8B654-4839-4D71-88A4-58376A097837}" type="presParOf" srcId="{18E62CDE-7532-4F97-AA7A-0BBC6F6E6A0E}" destId="{45F9FDC5-0AA5-47E4-9443-7DBD60C081A0}" srcOrd="29" destOrd="0" presId="urn:microsoft.com/office/officeart/2005/8/layout/cycle8"/>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16F6526-0D83-449C-A9A7-1500AE7CF932}" type="doc">
      <dgm:prSet loTypeId="urn:microsoft.com/office/officeart/2005/8/layout/hierarchy5" loCatId="hierarchy" qsTypeId="urn:microsoft.com/office/officeart/2005/8/quickstyle/simple1#2" qsCatId="simple" csTypeId="urn:microsoft.com/office/officeart/2005/8/colors/accent1_1#2" csCatId="accent1" phldr="1"/>
      <dgm:spPr/>
      <dgm:t>
        <a:bodyPr/>
        <a:lstStyle/>
        <a:p>
          <a:endParaRPr lang="nl-BE"/>
        </a:p>
      </dgm:t>
    </dgm:pt>
    <dgm:pt modelId="{977E496A-E7F4-4159-ADDC-92E6F0842939}">
      <dgm:prSet phldrT="[Tekst]" custT="1"/>
      <dgm:spPr/>
      <dgm:t>
        <a:bodyPr/>
        <a:lstStyle/>
        <a:p>
          <a:r>
            <a:rPr lang="nl-BE" sz="1800" dirty="0"/>
            <a:t>Kan er een </a:t>
          </a:r>
          <a:r>
            <a:rPr lang="nl-BE" sz="1800" b="1" dirty="0"/>
            <a:t>gemeenschappelijke basis</a:t>
          </a:r>
          <a:r>
            <a:rPr lang="nl-BE" sz="1800" dirty="0"/>
            <a:t>/gedeeld fundament gevonden worden? </a:t>
          </a:r>
        </a:p>
      </dgm:t>
    </dgm:pt>
    <dgm:pt modelId="{9231116C-06E1-419A-BC73-5DC9DFD81BBB}" type="parTrans" cxnId="{28CBB0D9-FDB2-4FF5-928D-A3689D3C2CC2}">
      <dgm:prSet/>
      <dgm:spPr/>
      <dgm:t>
        <a:bodyPr/>
        <a:lstStyle/>
        <a:p>
          <a:endParaRPr lang="nl-BE"/>
        </a:p>
      </dgm:t>
    </dgm:pt>
    <dgm:pt modelId="{D3B964AF-9659-45BC-9EFD-291D8C0F40B4}" type="sibTrans" cxnId="{28CBB0D9-FDB2-4FF5-928D-A3689D3C2CC2}">
      <dgm:prSet/>
      <dgm:spPr/>
      <dgm:t>
        <a:bodyPr/>
        <a:lstStyle/>
        <a:p>
          <a:endParaRPr lang="nl-BE"/>
        </a:p>
      </dgm:t>
    </dgm:pt>
    <dgm:pt modelId="{3B5CA45C-64D9-4BF0-AC93-031E2209D791}">
      <dgm:prSet phldrT="[Tekst]" phldr="0" custT="1"/>
      <dgm:spPr/>
      <dgm:t>
        <a:bodyPr/>
        <a:lstStyle/>
        <a:p>
          <a:r>
            <a:rPr lang="nl-BE" sz="1800" dirty="0"/>
            <a:t>JA</a:t>
          </a:r>
        </a:p>
      </dgm:t>
    </dgm:pt>
    <dgm:pt modelId="{2AB5F22F-F80F-41F1-AC45-79621FCE7208}" type="parTrans" cxnId="{2D4FA7DB-7D19-4C54-9357-8D69F6C194A2}">
      <dgm:prSet/>
      <dgm:spPr/>
      <dgm:t>
        <a:bodyPr/>
        <a:lstStyle/>
        <a:p>
          <a:endParaRPr lang="nl-BE"/>
        </a:p>
      </dgm:t>
    </dgm:pt>
    <dgm:pt modelId="{502BF26D-6FA1-499C-9343-3EBC467A73A7}" type="sibTrans" cxnId="{2D4FA7DB-7D19-4C54-9357-8D69F6C194A2}">
      <dgm:prSet/>
      <dgm:spPr/>
      <dgm:t>
        <a:bodyPr/>
        <a:lstStyle/>
        <a:p>
          <a:endParaRPr lang="nl-BE"/>
        </a:p>
      </dgm:t>
    </dgm:pt>
    <dgm:pt modelId="{897B0EA6-C324-4A7F-A64E-022ABFB9A8F9}">
      <dgm:prSet phldrT="[Tekst]" phldr="0" custT="1"/>
      <dgm:spPr/>
      <dgm:t>
        <a:bodyPr/>
        <a:lstStyle/>
        <a:p>
          <a:r>
            <a:rPr lang="nl-BE" sz="1800" dirty="0"/>
            <a:t>Ga naar </a:t>
          </a:r>
          <a:r>
            <a:rPr lang="nl-BE" sz="1800" dirty="0">
              <a:hlinkClick xmlns:r="http://schemas.openxmlformats.org/officeDocument/2006/relationships" r:id="rId1" action="ppaction://hlinksldjump"/>
            </a:rPr>
            <a:t>stap 3 UITEN</a:t>
          </a:r>
          <a:endParaRPr lang="nl-BE" sz="1800" dirty="0"/>
        </a:p>
      </dgm:t>
    </dgm:pt>
    <dgm:pt modelId="{D28A6B16-F98C-4067-8791-D928FC7E5FAF}" type="parTrans" cxnId="{5C080E96-C614-4675-8B83-BFF7CE11925B}">
      <dgm:prSet/>
      <dgm:spPr/>
      <dgm:t>
        <a:bodyPr/>
        <a:lstStyle/>
        <a:p>
          <a:endParaRPr lang="nl-BE"/>
        </a:p>
      </dgm:t>
    </dgm:pt>
    <dgm:pt modelId="{3408C2FD-A1DF-42B6-9906-314847FD468E}" type="sibTrans" cxnId="{5C080E96-C614-4675-8B83-BFF7CE11925B}">
      <dgm:prSet/>
      <dgm:spPr/>
      <dgm:t>
        <a:bodyPr/>
        <a:lstStyle/>
        <a:p>
          <a:endParaRPr lang="nl-BE"/>
        </a:p>
      </dgm:t>
    </dgm:pt>
    <dgm:pt modelId="{AA9B9AE5-7921-4844-B69D-6B5813F57398}">
      <dgm:prSet phldrT="[Tekst]" phldr="0" custT="1"/>
      <dgm:spPr/>
      <dgm:t>
        <a:bodyPr/>
        <a:lstStyle/>
        <a:p>
          <a:r>
            <a:rPr lang="nl-BE" sz="1800" dirty="0"/>
            <a:t>NEE</a:t>
          </a:r>
        </a:p>
      </dgm:t>
    </dgm:pt>
    <dgm:pt modelId="{950B04CF-47E8-47E6-882B-7C68A3E51B78}" type="parTrans" cxnId="{610D11E8-A322-4B1D-9AEC-87C8BD93C4A8}">
      <dgm:prSet/>
      <dgm:spPr/>
      <dgm:t>
        <a:bodyPr/>
        <a:lstStyle/>
        <a:p>
          <a:endParaRPr lang="nl-BE"/>
        </a:p>
      </dgm:t>
    </dgm:pt>
    <dgm:pt modelId="{9987A2CB-BE15-46D1-AED4-5A541EE5E22D}" type="sibTrans" cxnId="{610D11E8-A322-4B1D-9AEC-87C8BD93C4A8}">
      <dgm:prSet/>
      <dgm:spPr/>
      <dgm:t>
        <a:bodyPr/>
        <a:lstStyle/>
        <a:p>
          <a:endParaRPr lang="nl-BE"/>
        </a:p>
      </dgm:t>
    </dgm:pt>
    <dgm:pt modelId="{AAB0C99D-63FE-4DF8-8446-799E7F66B364}">
      <dgm:prSet phldrT="[Tekst]" phldr="0" custT="1"/>
      <dgm:spPr/>
      <dgm:t>
        <a:bodyPr/>
        <a:lstStyle/>
        <a:p>
          <a:r>
            <a:rPr lang="nl-BE" sz="1800" dirty="0">
              <a:sym typeface="Wingdings" panose="05000000000000000000" pitchFamily="2" charset="2"/>
              <a:hlinkClick xmlns:r="http://schemas.openxmlformats.org/officeDocument/2006/relationships" r:id="rId2" action="ppaction://hlinksldjump"/>
            </a:rPr>
            <a:t>Verken de mogelijkheid tot acceptatie van een minimale basis</a:t>
          </a:r>
          <a:endParaRPr lang="nl-BE" sz="1800" dirty="0"/>
        </a:p>
      </dgm:t>
    </dgm:pt>
    <dgm:pt modelId="{F87CF039-E55A-4B02-9575-F8D2EA398AFB}" type="parTrans" cxnId="{00298D86-1237-4E3D-B634-75FC14ECE62F}">
      <dgm:prSet/>
      <dgm:spPr/>
      <dgm:t>
        <a:bodyPr/>
        <a:lstStyle/>
        <a:p>
          <a:endParaRPr lang="nl-BE"/>
        </a:p>
      </dgm:t>
    </dgm:pt>
    <dgm:pt modelId="{14AF173C-1786-4589-9CFE-D44C72D0D6E1}" type="sibTrans" cxnId="{00298D86-1237-4E3D-B634-75FC14ECE62F}">
      <dgm:prSet/>
      <dgm:spPr/>
      <dgm:t>
        <a:bodyPr/>
        <a:lstStyle/>
        <a:p>
          <a:endParaRPr lang="nl-BE"/>
        </a:p>
      </dgm:t>
    </dgm:pt>
    <dgm:pt modelId="{E194C9BB-0B53-43EF-A035-6C327E5AE277}" type="pres">
      <dgm:prSet presAssocID="{D16F6526-0D83-449C-A9A7-1500AE7CF932}" presName="mainComposite" presStyleCnt="0">
        <dgm:presLayoutVars>
          <dgm:chPref val="1"/>
          <dgm:dir/>
          <dgm:animOne val="branch"/>
          <dgm:animLvl val="lvl"/>
          <dgm:resizeHandles val="exact"/>
        </dgm:presLayoutVars>
      </dgm:prSet>
      <dgm:spPr/>
    </dgm:pt>
    <dgm:pt modelId="{7F4B7AB7-A843-4F41-AB06-E1D566E29CD2}" type="pres">
      <dgm:prSet presAssocID="{D16F6526-0D83-449C-A9A7-1500AE7CF932}" presName="hierFlow" presStyleCnt="0"/>
      <dgm:spPr/>
    </dgm:pt>
    <dgm:pt modelId="{F01F352C-4C73-445C-863E-CA0AC57983E2}" type="pres">
      <dgm:prSet presAssocID="{D16F6526-0D83-449C-A9A7-1500AE7CF932}" presName="hierChild1" presStyleCnt="0">
        <dgm:presLayoutVars>
          <dgm:chPref val="1"/>
          <dgm:animOne val="branch"/>
          <dgm:animLvl val="lvl"/>
        </dgm:presLayoutVars>
      </dgm:prSet>
      <dgm:spPr/>
    </dgm:pt>
    <dgm:pt modelId="{591EA9A2-E7E2-4A46-B07E-8F46AE8BE719}" type="pres">
      <dgm:prSet presAssocID="{977E496A-E7F4-4159-ADDC-92E6F0842939}" presName="Name17" presStyleCnt="0"/>
      <dgm:spPr/>
    </dgm:pt>
    <dgm:pt modelId="{670CD8BC-22DB-46A7-8158-AE59842BA1BE}" type="pres">
      <dgm:prSet presAssocID="{977E496A-E7F4-4159-ADDC-92E6F0842939}" presName="level1Shape" presStyleLbl="node0" presStyleIdx="0" presStyleCnt="1" custScaleX="160148" custScaleY="316792">
        <dgm:presLayoutVars>
          <dgm:chPref val="3"/>
        </dgm:presLayoutVars>
      </dgm:prSet>
      <dgm:spPr/>
    </dgm:pt>
    <dgm:pt modelId="{EDD04603-4B9B-4504-B57B-428F31C2B8CD}" type="pres">
      <dgm:prSet presAssocID="{977E496A-E7F4-4159-ADDC-92E6F0842939}" presName="hierChild2" presStyleCnt="0"/>
      <dgm:spPr/>
    </dgm:pt>
    <dgm:pt modelId="{67A20BE4-01DF-4EE4-AE51-45DA0AB42B8C}" type="pres">
      <dgm:prSet presAssocID="{2AB5F22F-F80F-41F1-AC45-79621FCE7208}" presName="Name25" presStyleLbl="parChTrans1D2" presStyleIdx="0" presStyleCnt="2"/>
      <dgm:spPr/>
    </dgm:pt>
    <dgm:pt modelId="{E576F2BF-9BC7-4D69-AD4E-D96FDAFF9642}" type="pres">
      <dgm:prSet presAssocID="{2AB5F22F-F80F-41F1-AC45-79621FCE7208}" presName="connTx" presStyleLbl="parChTrans1D2" presStyleIdx="0" presStyleCnt="2"/>
      <dgm:spPr/>
    </dgm:pt>
    <dgm:pt modelId="{403489C8-8125-4218-8345-837FE16D2DCE}" type="pres">
      <dgm:prSet presAssocID="{3B5CA45C-64D9-4BF0-AC93-031E2209D791}" presName="Name30" presStyleCnt="0"/>
      <dgm:spPr/>
    </dgm:pt>
    <dgm:pt modelId="{FEDD5A3B-52B1-4D14-AD7E-86AB1C4C3052}" type="pres">
      <dgm:prSet presAssocID="{3B5CA45C-64D9-4BF0-AC93-031E2209D791}" presName="level2Shape" presStyleLbl="node2" presStyleIdx="0" presStyleCnt="2"/>
      <dgm:spPr/>
    </dgm:pt>
    <dgm:pt modelId="{B54E8F89-F9F8-4C50-A7D3-AC9386EEEC82}" type="pres">
      <dgm:prSet presAssocID="{3B5CA45C-64D9-4BF0-AC93-031E2209D791}" presName="hierChild3" presStyleCnt="0"/>
      <dgm:spPr/>
    </dgm:pt>
    <dgm:pt modelId="{E4030958-881E-4227-8D6F-450995CE6CFD}" type="pres">
      <dgm:prSet presAssocID="{D28A6B16-F98C-4067-8791-D928FC7E5FAF}" presName="Name25" presStyleLbl="parChTrans1D3" presStyleIdx="0" presStyleCnt="2"/>
      <dgm:spPr/>
    </dgm:pt>
    <dgm:pt modelId="{24627CE5-0DB3-4637-B568-87790925F48A}" type="pres">
      <dgm:prSet presAssocID="{D28A6B16-F98C-4067-8791-D928FC7E5FAF}" presName="connTx" presStyleLbl="parChTrans1D3" presStyleIdx="0" presStyleCnt="2"/>
      <dgm:spPr/>
    </dgm:pt>
    <dgm:pt modelId="{7ED7ED2A-2A1C-47B3-B854-96E7D3C31E63}" type="pres">
      <dgm:prSet presAssocID="{897B0EA6-C324-4A7F-A64E-022ABFB9A8F9}" presName="Name30" presStyleCnt="0"/>
      <dgm:spPr/>
    </dgm:pt>
    <dgm:pt modelId="{9FA5BED7-8455-49B1-B75F-C0DF624141B6}" type="pres">
      <dgm:prSet presAssocID="{897B0EA6-C324-4A7F-A64E-022ABFB9A8F9}" presName="level2Shape" presStyleLbl="node3" presStyleIdx="0" presStyleCnt="2" custScaleX="190661" custScaleY="187140"/>
      <dgm:spPr/>
    </dgm:pt>
    <dgm:pt modelId="{31C750A4-B0A2-4E8D-B546-1215B457742F}" type="pres">
      <dgm:prSet presAssocID="{897B0EA6-C324-4A7F-A64E-022ABFB9A8F9}" presName="hierChild3" presStyleCnt="0"/>
      <dgm:spPr/>
    </dgm:pt>
    <dgm:pt modelId="{20F1AD04-6EB4-4B81-BCF5-CB6A394F58B1}" type="pres">
      <dgm:prSet presAssocID="{950B04CF-47E8-47E6-882B-7C68A3E51B78}" presName="Name25" presStyleLbl="parChTrans1D2" presStyleIdx="1" presStyleCnt="2"/>
      <dgm:spPr/>
    </dgm:pt>
    <dgm:pt modelId="{343FC0B0-78E1-4FFA-B614-27FBEF0C95B2}" type="pres">
      <dgm:prSet presAssocID="{950B04CF-47E8-47E6-882B-7C68A3E51B78}" presName="connTx" presStyleLbl="parChTrans1D2" presStyleIdx="1" presStyleCnt="2"/>
      <dgm:spPr/>
    </dgm:pt>
    <dgm:pt modelId="{43357B5D-5560-4D79-A29F-E4C44E0BBE91}" type="pres">
      <dgm:prSet presAssocID="{AA9B9AE5-7921-4844-B69D-6B5813F57398}" presName="Name30" presStyleCnt="0"/>
      <dgm:spPr/>
    </dgm:pt>
    <dgm:pt modelId="{6DF169F6-575E-459E-937C-062C8BD9E756}" type="pres">
      <dgm:prSet presAssocID="{AA9B9AE5-7921-4844-B69D-6B5813F57398}" presName="level2Shape" presStyleLbl="node2" presStyleIdx="1" presStyleCnt="2"/>
      <dgm:spPr/>
    </dgm:pt>
    <dgm:pt modelId="{F4A85F93-5791-4D1E-AB66-BBCAA8E59E6B}" type="pres">
      <dgm:prSet presAssocID="{AA9B9AE5-7921-4844-B69D-6B5813F57398}" presName="hierChild3" presStyleCnt="0"/>
      <dgm:spPr/>
    </dgm:pt>
    <dgm:pt modelId="{5A8ABB5E-2CF4-4F7D-9607-C1A578A02537}" type="pres">
      <dgm:prSet presAssocID="{F87CF039-E55A-4B02-9575-F8D2EA398AFB}" presName="Name25" presStyleLbl="parChTrans1D3" presStyleIdx="1" presStyleCnt="2"/>
      <dgm:spPr/>
    </dgm:pt>
    <dgm:pt modelId="{5EBBBDA9-EFDA-4A11-AC48-70FFEB2DE405}" type="pres">
      <dgm:prSet presAssocID="{F87CF039-E55A-4B02-9575-F8D2EA398AFB}" presName="connTx" presStyleLbl="parChTrans1D3" presStyleIdx="1" presStyleCnt="2"/>
      <dgm:spPr/>
    </dgm:pt>
    <dgm:pt modelId="{6CCC4824-C463-48A9-9BD9-10D90CB7E7AB}" type="pres">
      <dgm:prSet presAssocID="{AAB0C99D-63FE-4DF8-8446-799E7F66B364}" presName="Name30" presStyleCnt="0"/>
      <dgm:spPr/>
    </dgm:pt>
    <dgm:pt modelId="{FAB3C934-7D6E-4B93-AE76-0F1038F3D89D}" type="pres">
      <dgm:prSet presAssocID="{AAB0C99D-63FE-4DF8-8446-799E7F66B364}" presName="level2Shape" presStyleLbl="node3" presStyleIdx="1" presStyleCnt="2" custScaleX="190661" custScaleY="266949"/>
      <dgm:spPr/>
    </dgm:pt>
    <dgm:pt modelId="{3377EEF5-5AE9-4A40-8F72-C8F4A486FE36}" type="pres">
      <dgm:prSet presAssocID="{AAB0C99D-63FE-4DF8-8446-799E7F66B364}" presName="hierChild3" presStyleCnt="0"/>
      <dgm:spPr/>
    </dgm:pt>
    <dgm:pt modelId="{24DA742E-9DDB-4421-BA43-A9AB60BE9E91}" type="pres">
      <dgm:prSet presAssocID="{D16F6526-0D83-449C-A9A7-1500AE7CF932}" presName="bgShapesFlow" presStyleCnt="0"/>
      <dgm:spPr/>
    </dgm:pt>
  </dgm:ptLst>
  <dgm:cxnLst>
    <dgm:cxn modelId="{E35A6702-B2E1-436A-B1E0-CB388BE400B6}" type="presOf" srcId="{950B04CF-47E8-47E6-882B-7C68A3E51B78}" destId="{20F1AD04-6EB4-4B81-BCF5-CB6A394F58B1}" srcOrd="0" destOrd="0" presId="urn:microsoft.com/office/officeart/2005/8/layout/hierarchy5"/>
    <dgm:cxn modelId="{3D04694C-D60A-4BB4-A178-CA8AC4B6D4CC}" type="presOf" srcId="{3B5CA45C-64D9-4BF0-AC93-031E2209D791}" destId="{FEDD5A3B-52B1-4D14-AD7E-86AB1C4C3052}" srcOrd="0" destOrd="0" presId="urn:microsoft.com/office/officeart/2005/8/layout/hierarchy5"/>
    <dgm:cxn modelId="{00298D86-1237-4E3D-B634-75FC14ECE62F}" srcId="{AA9B9AE5-7921-4844-B69D-6B5813F57398}" destId="{AAB0C99D-63FE-4DF8-8446-799E7F66B364}" srcOrd="0" destOrd="0" parTransId="{F87CF039-E55A-4B02-9575-F8D2EA398AFB}" sibTransId="{14AF173C-1786-4589-9CFE-D44C72D0D6E1}"/>
    <dgm:cxn modelId="{71C22F8B-CFDB-4EC7-BF62-8DCBE5C4A3EC}" type="presOf" srcId="{977E496A-E7F4-4159-ADDC-92E6F0842939}" destId="{670CD8BC-22DB-46A7-8158-AE59842BA1BE}" srcOrd="0" destOrd="0" presId="urn:microsoft.com/office/officeart/2005/8/layout/hierarchy5"/>
    <dgm:cxn modelId="{A73DD691-5C04-4C5F-896B-38091546D4D3}" type="presOf" srcId="{AA9B9AE5-7921-4844-B69D-6B5813F57398}" destId="{6DF169F6-575E-459E-937C-062C8BD9E756}" srcOrd="0" destOrd="0" presId="urn:microsoft.com/office/officeart/2005/8/layout/hierarchy5"/>
    <dgm:cxn modelId="{5C080E96-C614-4675-8B83-BFF7CE11925B}" srcId="{3B5CA45C-64D9-4BF0-AC93-031E2209D791}" destId="{897B0EA6-C324-4A7F-A64E-022ABFB9A8F9}" srcOrd="0" destOrd="0" parTransId="{D28A6B16-F98C-4067-8791-D928FC7E5FAF}" sibTransId="{3408C2FD-A1DF-42B6-9906-314847FD468E}"/>
    <dgm:cxn modelId="{61CB299E-24F8-4DA9-8F4F-ECFB5B2BFBA0}" type="presOf" srcId="{2AB5F22F-F80F-41F1-AC45-79621FCE7208}" destId="{E576F2BF-9BC7-4D69-AD4E-D96FDAFF9642}" srcOrd="1" destOrd="0" presId="urn:microsoft.com/office/officeart/2005/8/layout/hierarchy5"/>
    <dgm:cxn modelId="{D1F532AC-B846-41D0-99D8-73084E39F40A}" type="presOf" srcId="{897B0EA6-C324-4A7F-A64E-022ABFB9A8F9}" destId="{9FA5BED7-8455-49B1-B75F-C0DF624141B6}" srcOrd="0" destOrd="0" presId="urn:microsoft.com/office/officeart/2005/8/layout/hierarchy5"/>
    <dgm:cxn modelId="{C33D56AD-7911-40E9-8F6A-6553669CE9CF}" type="presOf" srcId="{2AB5F22F-F80F-41F1-AC45-79621FCE7208}" destId="{67A20BE4-01DF-4EE4-AE51-45DA0AB42B8C}" srcOrd="0" destOrd="0" presId="urn:microsoft.com/office/officeart/2005/8/layout/hierarchy5"/>
    <dgm:cxn modelId="{51AD37BA-96EA-472F-BB58-4AB64D0DF47A}" type="presOf" srcId="{F87CF039-E55A-4B02-9575-F8D2EA398AFB}" destId="{5EBBBDA9-EFDA-4A11-AC48-70FFEB2DE405}" srcOrd="1" destOrd="0" presId="urn:microsoft.com/office/officeart/2005/8/layout/hierarchy5"/>
    <dgm:cxn modelId="{AB4370C0-58C6-45B7-8189-F7354B0CE39E}" type="presOf" srcId="{F87CF039-E55A-4B02-9575-F8D2EA398AFB}" destId="{5A8ABB5E-2CF4-4F7D-9607-C1A578A02537}" srcOrd="0" destOrd="0" presId="urn:microsoft.com/office/officeart/2005/8/layout/hierarchy5"/>
    <dgm:cxn modelId="{8F7536CD-2B4E-41C7-A2E3-233EE0D53720}" type="presOf" srcId="{D28A6B16-F98C-4067-8791-D928FC7E5FAF}" destId="{24627CE5-0DB3-4637-B568-87790925F48A}" srcOrd="1" destOrd="0" presId="urn:microsoft.com/office/officeart/2005/8/layout/hierarchy5"/>
    <dgm:cxn modelId="{4C137DD7-23D6-4F6E-8BD1-B68863ABED82}" type="presOf" srcId="{950B04CF-47E8-47E6-882B-7C68A3E51B78}" destId="{343FC0B0-78E1-4FFA-B614-27FBEF0C95B2}" srcOrd="1" destOrd="0" presId="urn:microsoft.com/office/officeart/2005/8/layout/hierarchy5"/>
    <dgm:cxn modelId="{28CBB0D9-FDB2-4FF5-928D-A3689D3C2CC2}" srcId="{D16F6526-0D83-449C-A9A7-1500AE7CF932}" destId="{977E496A-E7F4-4159-ADDC-92E6F0842939}" srcOrd="0" destOrd="0" parTransId="{9231116C-06E1-419A-BC73-5DC9DFD81BBB}" sibTransId="{D3B964AF-9659-45BC-9EFD-291D8C0F40B4}"/>
    <dgm:cxn modelId="{2D4FA7DB-7D19-4C54-9357-8D69F6C194A2}" srcId="{977E496A-E7F4-4159-ADDC-92E6F0842939}" destId="{3B5CA45C-64D9-4BF0-AC93-031E2209D791}" srcOrd="0" destOrd="0" parTransId="{2AB5F22F-F80F-41F1-AC45-79621FCE7208}" sibTransId="{502BF26D-6FA1-499C-9343-3EBC467A73A7}"/>
    <dgm:cxn modelId="{610D11E8-A322-4B1D-9AEC-87C8BD93C4A8}" srcId="{977E496A-E7F4-4159-ADDC-92E6F0842939}" destId="{AA9B9AE5-7921-4844-B69D-6B5813F57398}" srcOrd="1" destOrd="0" parTransId="{950B04CF-47E8-47E6-882B-7C68A3E51B78}" sibTransId="{9987A2CB-BE15-46D1-AED4-5A541EE5E22D}"/>
    <dgm:cxn modelId="{F1A261ED-3C7D-47ED-ABF1-BA9D6F1E50C4}" type="presOf" srcId="{AAB0C99D-63FE-4DF8-8446-799E7F66B364}" destId="{FAB3C934-7D6E-4B93-AE76-0F1038F3D89D}" srcOrd="0" destOrd="0" presId="urn:microsoft.com/office/officeart/2005/8/layout/hierarchy5"/>
    <dgm:cxn modelId="{35CE05F6-787D-4C63-BEC5-E4C857D2D106}" type="presOf" srcId="{D28A6B16-F98C-4067-8791-D928FC7E5FAF}" destId="{E4030958-881E-4227-8D6F-450995CE6CFD}" srcOrd="0" destOrd="0" presId="urn:microsoft.com/office/officeart/2005/8/layout/hierarchy5"/>
    <dgm:cxn modelId="{D98C60FC-323E-4B59-B6D8-82B74B1D3BC1}" type="presOf" srcId="{D16F6526-0D83-449C-A9A7-1500AE7CF932}" destId="{E194C9BB-0B53-43EF-A035-6C327E5AE277}" srcOrd="0" destOrd="0" presId="urn:microsoft.com/office/officeart/2005/8/layout/hierarchy5"/>
    <dgm:cxn modelId="{2031B851-9B62-4DAF-8ED2-6955403FC8E3}" type="presParOf" srcId="{E194C9BB-0B53-43EF-A035-6C327E5AE277}" destId="{7F4B7AB7-A843-4F41-AB06-E1D566E29CD2}" srcOrd="0" destOrd="0" presId="urn:microsoft.com/office/officeart/2005/8/layout/hierarchy5"/>
    <dgm:cxn modelId="{3067CDC7-F1B3-49D9-9FF9-3FAF92A221D8}" type="presParOf" srcId="{7F4B7AB7-A843-4F41-AB06-E1D566E29CD2}" destId="{F01F352C-4C73-445C-863E-CA0AC57983E2}" srcOrd="0" destOrd="0" presId="urn:microsoft.com/office/officeart/2005/8/layout/hierarchy5"/>
    <dgm:cxn modelId="{0AB06C2A-6E61-4B24-9082-2367A80554A4}" type="presParOf" srcId="{F01F352C-4C73-445C-863E-CA0AC57983E2}" destId="{591EA9A2-E7E2-4A46-B07E-8F46AE8BE719}" srcOrd="0" destOrd="0" presId="urn:microsoft.com/office/officeart/2005/8/layout/hierarchy5"/>
    <dgm:cxn modelId="{ADB4B673-F7B4-4F0D-AA86-AA32EEA1FB99}" type="presParOf" srcId="{591EA9A2-E7E2-4A46-B07E-8F46AE8BE719}" destId="{670CD8BC-22DB-46A7-8158-AE59842BA1BE}" srcOrd="0" destOrd="0" presId="urn:microsoft.com/office/officeart/2005/8/layout/hierarchy5"/>
    <dgm:cxn modelId="{86830F3F-B418-4C65-A499-7092B024148F}" type="presParOf" srcId="{591EA9A2-E7E2-4A46-B07E-8F46AE8BE719}" destId="{EDD04603-4B9B-4504-B57B-428F31C2B8CD}" srcOrd="1" destOrd="0" presId="urn:microsoft.com/office/officeart/2005/8/layout/hierarchy5"/>
    <dgm:cxn modelId="{D36A6DB5-59B2-420F-BA1F-B118752AEFAA}" type="presParOf" srcId="{EDD04603-4B9B-4504-B57B-428F31C2B8CD}" destId="{67A20BE4-01DF-4EE4-AE51-45DA0AB42B8C}" srcOrd="0" destOrd="0" presId="urn:microsoft.com/office/officeart/2005/8/layout/hierarchy5"/>
    <dgm:cxn modelId="{99EBDF2E-187D-4779-A968-C9A2B4AF7BC9}" type="presParOf" srcId="{67A20BE4-01DF-4EE4-AE51-45DA0AB42B8C}" destId="{E576F2BF-9BC7-4D69-AD4E-D96FDAFF9642}" srcOrd="0" destOrd="0" presId="urn:microsoft.com/office/officeart/2005/8/layout/hierarchy5"/>
    <dgm:cxn modelId="{7728DC3F-1243-432B-8A20-69401B99E084}" type="presParOf" srcId="{EDD04603-4B9B-4504-B57B-428F31C2B8CD}" destId="{403489C8-8125-4218-8345-837FE16D2DCE}" srcOrd="1" destOrd="0" presId="urn:microsoft.com/office/officeart/2005/8/layout/hierarchy5"/>
    <dgm:cxn modelId="{FB53AF4A-783C-48A1-BA37-76CE595186F8}" type="presParOf" srcId="{403489C8-8125-4218-8345-837FE16D2DCE}" destId="{FEDD5A3B-52B1-4D14-AD7E-86AB1C4C3052}" srcOrd="0" destOrd="0" presId="urn:microsoft.com/office/officeart/2005/8/layout/hierarchy5"/>
    <dgm:cxn modelId="{CD484327-B7EC-4E75-B187-81576DB766A9}" type="presParOf" srcId="{403489C8-8125-4218-8345-837FE16D2DCE}" destId="{B54E8F89-F9F8-4C50-A7D3-AC9386EEEC82}" srcOrd="1" destOrd="0" presId="urn:microsoft.com/office/officeart/2005/8/layout/hierarchy5"/>
    <dgm:cxn modelId="{4710E493-88BE-4D24-B208-1D2E95D675FA}" type="presParOf" srcId="{B54E8F89-F9F8-4C50-A7D3-AC9386EEEC82}" destId="{E4030958-881E-4227-8D6F-450995CE6CFD}" srcOrd="0" destOrd="0" presId="urn:microsoft.com/office/officeart/2005/8/layout/hierarchy5"/>
    <dgm:cxn modelId="{9AE7775D-BA4B-4F39-83B1-764A14150EAB}" type="presParOf" srcId="{E4030958-881E-4227-8D6F-450995CE6CFD}" destId="{24627CE5-0DB3-4637-B568-87790925F48A}" srcOrd="0" destOrd="0" presId="urn:microsoft.com/office/officeart/2005/8/layout/hierarchy5"/>
    <dgm:cxn modelId="{21089CEC-8BCF-48AA-A115-19410F7A84D6}" type="presParOf" srcId="{B54E8F89-F9F8-4C50-A7D3-AC9386EEEC82}" destId="{7ED7ED2A-2A1C-47B3-B854-96E7D3C31E63}" srcOrd="1" destOrd="0" presId="urn:microsoft.com/office/officeart/2005/8/layout/hierarchy5"/>
    <dgm:cxn modelId="{04B8FEC9-94AA-4CE2-8843-911895ABE1DE}" type="presParOf" srcId="{7ED7ED2A-2A1C-47B3-B854-96E7D3C31E63}" destId="{9FA5BED7-8455-49B1-B75F-C0DF624141B6}" srcOrd="0" destOrd="0" presId="urn:microsoft.com/office/officeart/2005/8/layout/hierarchy5"/>
    <dgm:cxn modelId="{375D56B1-BB4E-4C4F-A9E8-DDEAAB887927}" type="presParOf" srcId="{7ED7ED2A-2A1C-47B3-B854-96E7D3C31E63}" destId="{31C750A4-B0A2-4E8D-B546-1215B457742F}" srcOrd="1" destOrd="0" presId="urn:microsoft.com/office/officeart/2005/8/layout/hierarchy5"/>
    <dgm:cxn modelId="{EC5DA38D-A322-405D-B824-D36714E5FCC0}" type="presParOf" srcId="{EDD04603-4B9B-4504-B57B-428F31C2B8CD}" destId="{20F1AD04-6EB4-4B81-BCF5-CB6A394F58B1}" srcOrd="2" destOrd="0" presId="urn:microsoft.com/office/officeart/2005/8/layout/hierarchy5"/>
    <dgm:cxn modelId="{17F70269-29ED-4FF9-9D73-D71AB90D6BB6}" type="presParOf" srcId="{20F1AD04-6EB4-4B81-BCF5-CB6A394F58B1}" destId="{343FC0B0-78E1-4FFA-B614-27FBEF0C95B2}" srcOrd="0" destOrd="0" presId="urn:microsoft.com/office/officeart/2005/8/layout/hierarchy5"/>
    <dgm:cxn modelId="{16105D3E-E760-4B87-BA14-CC65C19B7234}" type="presParOf" srcId="{EDD04603-4B9B-4504-B57B-428F31C2B8CD}" destId="{43357B5D-5560-4D79-A29F-E4C44E0BBE91}" srcOrd="3" destOrd="0" presId="urn:microsoft.com/office/officeart/2005/8/layout/hierarchy5"/>
    <dgm:cxn modelId="{B0B0D57E-1E54-48EB-ABD3-8F7DA1E402EB}" type="presParOf" srcId="{43357B5D-5560-4D79-A29F-E4C44E0BBE91}" destId="{6DF169F6-575E-459E-937C-062C8BD9E756}" srcOrd="0" destOrd="0" presId="urn:microsoft.com/office/officeart/2005/8/layout/hierarchy5"/>
    <dgm:cxn modelId="{40FE9870-12BC-400F-A66C-690C09C208A5}" type="presParOf" srcId="{43357B5D-5560-4D79-A29F-E4C44E0BBE91}" destId="{F4A85F93-5791-4D1E-AB66-BBCAA8E59E6B}" srcOrd="1" destOrd="0" presId="urn:microsoft.com/office/officeart/2005/8/layout/hierarchy5"/>
    <dgm:cxn modelId="{6157FC59-C3CB-48E5-9A5A-3B7A3BE9EE16}" type="presParOf" srcId="{F4A85F93-5791-4D1E-AB66-BBCAA8E59E6B}" destId="{5A8ABB5E-2CF4-4F7D-9607-C1A578A02537}" srcOrd="0" destOrd="0" presId="urn:microsoft.com/office/officeart/2005/8/layout/hierarchy5"/>
    <dgm:cxn modelId="{86E78063-38C4-46A9-80EA-B897C74A139D}" type="presParOf" srcId="{5A8ABB5E-2CF4-4F7D-9607-C1A578A02537}" destId="{5EBBBDA9-EFDA-4A11-AC48-70FFEB2DE405}" srcOrd="0" destOrd="0" presId="urn:microsoft.com/office/officeart/2005/8/layout/hierarchy5"/>
    <dgm:cxn modelId="{D086DB95-31DA-407B-83E1-B3577F8FC84A}" type="presParOf" srcId="{F4A85F93-5791-4D1E-AB66-BBCAA8E59E6B}" destId="{6CCC4824-C463-48A9-9BD9-10D90CB7E7AB}" srcOrd="1" destOrd="0" presId="urn:microsoft.com/office/officeart/2005/8/layout/hierarchy5"/>
    <dgm:cxn modelId="{EEF7990A-7901-41E5-9230-22F837288190}" type="presParOf" srcId="{6CCC4824-C463-48A9-9BD9-10D90CB7E7AB}" destId="{FAB3C934-7D6E-4B93-AE76-0F1038F3D89D}" srcOrd="0" destOrd="0" presId="urn:microsoft.com/office/officeart/2005/8/layout/hierarchy5"/>
    <dgm:cxn modelId="{B164DC21-7CE5-44C8-B6E8-B4B1638278CE}" type="presParOf" srcId="{6CCC4824-C463-48A9-9BD9-10D90CB7E7AB}" destId="{3377EEF5-5AE9-4A40-8F72-C8F4A486FE36}" srcOrd="1" destOrd="0" presId="urn:microsoft.com/office/officeart/2005/8/layout/hierarchy5"/>
    <dgm:cxn modelId="{003533B9-7C7E-4676-83E8-A4EF8C64E13F}" type="presParOf" srcId="{E194C9BB-0B53-43EF-A035-6C327E5AE277}" destId="{24DA742E-9DDB-4421-BA43-A9AB60BE9E91}" srcOrd="1" destOrd="0" presId="urn:microsoft.com/office/officeart/2005/8/layout/hierarchy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16F6526-0D83-449C-A9A7-1500AE7CF932}" type="doc">
      <dgm:prSet loTypeId="urn:microsoft.com/office/officeart/2005/8/layout/hierarchy5" loCatId="hierarchy" qsTypeId="urn:microsoft.com/office/officeart/2005/8/quickstyle/simple1#3" qsCatId="simple" csTypeId="urn:microsoft.com/office/officeart/2005/8/colors/accent1_1#3" csCatId="accent1" phldr="1"/>
      <dgm:spPr/>
      <dgm:t>
        <a:bodyPr/>
        <a:lstStyle/>
        <a:p>
          <a:endParaRPr lang="nl-BE"/>
        </a:p>
      </dgm:t>
    </dgm:pt>
    <dgm:pt modelId="{AAB0C99D-63FE-4DF8-8446-799E7F66B364}">
      <dgm:prSet phldrT="[Tekst]" phldr="0" custT="1"/>
      <dgm:spPr/>
      <dgm:t>
        <a:bodyPr/>
        <a:lstStyle/>
        <a:p>
          <a:r>
            <a:rPr lang="nl-BE" sz="1800" dirty="0">
              <a:sym typeface="Wingdings" panose="05000000000000000000" pitchFamily="2" charset="2"/>
            </a:rPr>
            <a:t>Is er </a:t>
          </a:r>
          <a:r>
            <a:rPr lang="nl-BE" sz="1800" b="1" dirty="0">
              <a:sym typeface="Wingdings" panose="05000000000000000000" pitchFamily="2" charset="2"/>
            </a:rPr>
            <a:t>bereidheid en mogelijkheid </a:t>
          </a:r>
          <a:r>
            <a:rPr lang="nl-BE" sz="1800" dirty="0">
              <a:sym typeface="Wingdings" panose="05000000000000000000" pitchFamily="2" charset="2"/>
            </a:rPr>
            <a:t>tot </a:t>
          </a:r>
          <a:r>
            <a:rPr lang="nl-BE" sz="1800" b="1" dirty="0">
              <a:sym typeface="Wingdings" panose="05000000000000000000" pitchFamily="2" charset="2"/>
            </a:rPr>
            <a:t>wederzijdse acceptatie</a:t>
          </a:r>
          <a:r>
            <a:rPr lang="nl-BE" sz="1800" dirty="0">
              <a:sym typeface="Wingdings" panose="05000000000000000000" pitchFamily="2" charset="2"/>
            </a:rPr>
            <a:t> van een minimale gedeelde basis? Denk aan een concrete gedeelde zorg of belang of aan organisatieafspraken.</a:t>
          </a:r>
          <a:endParaRPr lang="nl-BE" sz="1800" dirty="0"/>
        </a:p>
      </dgm:t>
    </dgm:pt>
    <dgm:pt modelId="{F87CF039-E55A-4B02-9575-F8D2EA398AFB}" type="parTrans" cxnId="{00298D86-1237-4E3D-B634-75FC14ECE62F}">
      <dgm:prSet/>
      <dgm:spPr/>
      <dgm:t>
        <a:bodyPr/>
        <a:lstStyle/>
        <a:p>
          <a:endParaRPr lang="nl-BE"/>
        </a:p>
      </dgm:t>
    </dgm:pt>
    <dgm:pt modelId="{14AF173C-1786-4589-9CFE-D44C72D0D6E1}" type="sibTrans" cxnId="{00298D86-1237-4E3D-B634-75FC14ECE62F}">
      <dgm:prSet/>
      <dgm:spPr/>
      <dgm:t>
        <a:bodyPr/>
        <a:lstStyle/>
        <a:p>
          <a:endParaRPr lang="nl-BE"/>
        </a:p>
      </dgm:t>
    </dgm:pt>
    <dgm:pt modelId="{0E4AD1FF-02CF-4038-B0DD-B69358486790}">
      <dgm:prSet phldrT="[Tekst]" phldr="0" custT="1"/>
      <dgm:spPr/>
      <dgm:t>
        <a:bodyPr/>
        <a:lstStyle/>
        <a:p>
          <a:r>
            <a:rPr lang="nl-BE" sz="1800" dirty="0"/>
            <a:t>JA</a:t>
          </a:r>
        </a:p>
      </dgm:t>
    </dgm:pt>
    <dgm:pt modelId="{F63E1750-1846-4530-B871-F0DF5779CB92}" type="parTrans" cxnId="{6706FEAE-88C3-4EB9-9EEC-8A03BEC6D32D}">
      <dgm:prSet/>
      <dgm:spPr/>
      <dgm:t>
        <a:bodyPr/>
        <a:lstStyle/>
        <a:p>
          <a:endParaRPr lang="nl-BE"/>
        </a:p>
      </dgm:t>
    </dgm:pt>
    <dgm:pt modelId="{B401A2FB-02A5-44A2-B97F-015E4A154C6C}" type="sibTrans" cxnId="{6706FEAE-88C3-4EB9-9EEC-8A03BEC6D32D}">
      <dgm:prSet/>
      <dgm:spPr/>
      <dgm:t>
        <a:bodyPr/>
        <a:lstStyle/>
        <a:p>
          <a:endParaRPr lang="nl-BE"/>
        </a:p>
      </dgm:t>
    </dgm:pt>
    <dgm:pt modelId="{CAF5A324-1446-418B-A0B0-FFC470FAC925}">
      <dgm:prSet phldrT="[Tekst]" phldr="0" custT="1"/>
      <dgm:spPr/>
      <dgm:t>
        <a:bodyPr/>
        <a:lstStyle/>
        <a:p>
          <a:r>
            <a:rPr lang="nl-BE" sz="1800" dirty="0"/>
            <a:t>NEE</a:t>
          </a:r>
        </a:p>
      </dgm:t>
    </dgm:pt>
    <dgm:pt modelId="{53DA5C1A-DA16-4C27-A48B-455D6A58BB0B}" type="parTrans" cxnId="{94767E23-D0AF-403B-B4CD-DCA28EE0E115}">
      <dgm:prSet/>
      <dgm:spPr/>
      <dgm:t>
        <a:bodyPr/>
        <a:lstStyle/>
        <a:p>
          <a:endParaRPr lang="nl-BE"/>
        </a:p>
      </dgm:t>
    </dgm:pt>
    <dgm:pt modelId="{961EC906-E57E-4614-B4B3-0C2150442D8D}" type="sibTrans" cxnId="{94767E23-D0AF-403B-B4CD-DCA28EE0E115}">
      <dgm:prSet/>
      <dgm:spPr/>
      <dgm:t>
        <a:bodyPr/>
        <a:lstStyle/>
        <a:p>
          <a:endParaRPr lang="nl-BE"/>
        </a:p>
      </dgm:t>
    </dgm:pt>
    <dgm:pt modelId="{FAEB8192-6047-4AD5-9A94-D3221477AA78}">
      <dgm:prSet phldrT="[Tekst]" phldr="0" custT="1"/>
      <dgm:spPr/>
      <dgm:t>
        <a:bodyPr/>
        <a:lstStyle/>
        <a:p>
          <a:r>
            <a:rPr lang="nl-BE" sz="1800" dirty="0">
              <a:hlinkClick xmlns:r="http://schemas.openxmlformats.org/officeDocument/2006/relationships" r:id="rId1" action="ppaction://hlinksldjump"/>
            </a:rPr>
            <a:t>Zijn de randvoorwaarden voldaan?</a:t>
          </a:r>
          <a:endParaRPr lang="nl-BE" sz="1800" dirty="0"/>
        </a:p>
      </dgm:t>
    </dgm:pt>
    <dgm:pt modelId="{A93AB8F9-CF6F-419C-9145-A3A9322044AA}" type="parTrans" cxnId="{1AEFDDC7-24FE-4CDE-9818-EFC980DB8FB7}">
      <dgm:prSet/>
      <dgm:spPr/>
      <dgm:t>
        <a:bodyPr/>
        <a:lstStyle/>
        <a:p>
          <a:endParaRPr lang="nl-BE"/>
        </a:p>
      </dgm:t>
    </dgm:pt>
    <dgm:pt modelId="{8BDDF47F-FA38-42AD-9B0C-C0AEE5B257B9}" type="sibTrans" cxnId="{1AEFDDC7-24FE-4CDE-9818-EFC980DB8FB7}">
      <dgm:prSet/>
      <dgm:spPr/>
      <dgm:t>
        <a:bodyPr/>
        <a:lstStyle/>
        <a:p>
          <a:endParaRPr lang="nl-BE"/>
        </a:p>
      </dgm:t>
    </dgm:pt>
    <dgm:pt modelId="{14A47C54-FD56-4E05-BAB8-7046FC90FB8D}">
      <dgm:prSet phldrT="[Tekst]" phldr="0" custT="1"/>
      <dgm:spPr/>
      <dgm:t>
        <a:bodyPr/>
        <a:lstStyle/>
        <a:p>
          <a:r>
            <a:rPr lang="nl-BE" sz="1800" dirty="0">
              <a:hlinkClick xmlns:r="http://schemas.openxmlformats.org/officeDocument/2006/relationships" r:id="rId2" action="ppaction://hlinksldjump"/>
            </a:rPr>
            <a:t>Kan het gesprek over een minimale gedeelde basis tijdelijk worden opgeschort? </a:t>
          </a:r>
          <a:r>
            <a:rPr lang="nl-BE" sz="1800" dirty="0"/>
            <a:t>(bijvoorbeeld, indien ze niet botsen met de wet of met de organisatie)</a:t>
          </a:r>
        </a:p>
      </dgm:t>
    </dgm:pt>
    <dgm:pt modelId="{5B299942-04E4-45D9-A841-D2467A58AE06}" type="parTrans" cxnId="{85A95B13-3509-44DF-87D4-8260637D6141}">
      <dgm:prSet/>
      <dgm:spPr/>
      <dgm:t>
        <a:bodyPr/>
        <a:lstStyle/>
        <a:p>
          <a:endParaRPr lang="nl-BE"/>
        </a:p>
      </dgm:t>
    </dgm:pt>
    <dgm:pt modelId="{C753A00F-9DD1-44DA-918B-2A74EF999970}" type="sibTrans" cxnId="{85A95B13-3509-44DF-87D4-8260637D6141}">
      <dgm:prSet/>
      <dgm:spPr/>
      <dgm:t>
        <a:bodyPr/>
        <a:lstStyle/>
        <a:p>
          <a:endParaRPr lang="nl-BE"/>
        </a:p>
      </dgm:t>
    </dgm:pt>
    <dgm:pt modelId="{1980629C-23F1-480E-9D9B-F8381208AA56}">
      <dgm:prSet phldrT="[Tekst]" phldr="0" custT="1"/>
      <dgm:spPr/>
      <dgm:t>
        <a:bodyPr/>
        <a:lstStyle/>
        <a:p>
          <a:r>
            <a:rPr lang="nl-BE" sz="1800" dirty="0"/>
            <a:t>Voer het gesprek over die minimale gedeelde basis als opstap naar een groter gedeeld fundament.</a:t>
          </a:r>
        </a:p>
      </dgm:t>
    </dgm:pt>
    <dgm:pt modelId="{7D725FFB-2BFF-4F37-B97E-AB7687D9B863}" type="parTrans" cxnId="{C33C64A9-D07D-497E-8F0D-B2C3B4E63EB3}">
      <dgm:prSet/>
      <dgm:spPr/>
      <dgm:t>
        <a:bodyPr/>
        <a:lstStyle/>
        <a:p>
          <a:endParaRPr lang="nl-BE"/>
        </a:p>
      </dgm:t>
    </dgm:pt>
    <dgm:pt modelId="{F195AFCF-2865-438C-9771-B98F4C629C78}" type="sibTrans" cxnId="{C33C64A9-D07D-497E-8F0D-B2C3B4E63EB3}">
      <dgm:prSet/>
      <dgm:spPr/>
      <dgm:t>
        <a:bodyPr/>
        <a:lstStyle/>
        <a:p>
          <a:endParaRPr lang="nl-BE"/>
        </a:p>
      </dgm:t>
    </dgm:pt>
    <dgm:pt modelId="{E194C9BB-0B53-43EF-A035-6C327E5AE277}" type="pres">
      <dgm:prSet presAssocID="{D16F6526-0D83-449C-A9A7-1500AE7CF932}" presName="mainComposite" presStyleCnt="0">
        <dgm:presLayoutVars>
          <dgm:chPref val="1"/>
          <dgm:dir/>
          <dgm:animOne val="branch"/>
          <dgm:animLvl val="lvl"/>
          <dgm:resizeHandles val="exact"/>
        </dgm:presLayoutVars>
      </dgm:prSet>
      <dgm:spPr/>
    </dgm:pt>
    <dgm:pt modelId="{7F4B7AB7-A843-4F41-AB06-E1D566E29CD2}" type="pres">
      <dgm:prSet presAssocID="{D16F6526-0D83-449C-A9A7-1500AE7CF932}" presName="hierFlow" presStyleCnt="0"/>
      <dgm:spPr/>
    </dgm:pt>
    <dgm:pt modelId="{F01F352C-4C73-445C-863E-CA0AC57983E2}" type="pres">
      <dgm:prSet presAssocID="{D16F6526-0D83-449C-A9A7-1500AE7CF932}" presName="hierChild1" presStyleCnt="0">
        <dgm:presLayoutVars>
          <dgm:chPref val="1"/>
          <dgm:animOne val="branch"/>
          <dgm:animLvl val="lvl"/>
        </dgm:presLayoutVars>
      </dgm:prSet>
      <dgm:spPr/>
    </dgm:pt>
    <dgm:pt modelId="{7DE9E4B8-DCD2-4BEB-ADDB-99CC8D17EE9D}" type="pres">
      <dgm:prSet presAssocID="{AAB0C99D-63FE-4DF8-8446-799E7F66B364}" presName="Name17" presStyleCnt="0"/>
      <dgm:spPr/>
    </dgm:pt>
    <dgm:pt modelId="{900F3239-41AE-47E9-949F-3E62CD69EEE6}" type="pres">
      <dgm:prSet presAssocID="{AAB0C99D-63FE-4DF8-8446-799E7F66B364}" presName="level1Shape" presStyleLbl="node0" presStyleIdx="0" presStyleCnt="1" custScaleX="351384" custScaleY="365595">
        <dgm:presLayoutVars>
          <dgm:chPref val="3"/>
        </dgm:presLayoutVars>
      </dgm:prSet>
      <dgm:spPr/>
    </dgm:pt>
    <dgm:pt modelId="{44B6EC61-8393-48D0-BDCC-E87B54393CF2}" type="pres">
      <dgm:prSet presAssocID="{AAB0C99D-63FE-4DF8-8446-799E7F66B364}" presName="hierChild2" presStyleCnt="0"/>
      <dgm:spPr/>
    </dgm:pt>
    <dgm:pt modelId="{550548C7-7CBF-45C4-B580-AC6DF7CAFDE0}" type="pres">
      <dgm:prSet presAssocID="{F63E1750-1846-4530-B871-F0DF5779CB92}" presName="Name25" presStyleLbl="parChTrans1D2" presStyleIdx="0" presStyleCnt="2"/>
      <dgm:spPr/>
    </dgm:pt>
    <dgm:pt modelId="{AE27A6D5-1562-4C20-BE7B-7D5BBFB1F530}" type="pres">
      <dgm:prSet presAssocID="{F63E1750-1846-4530-B871-F0DF5779CB92}" presName="connTx" presStyleLbl="parChTrans1D2" presStyleIdx="0" presStyleCnt="2"/>
      <dgm:spPr/>
    </dgm:pt>
    <dgm:pt modelId="{38D1113F-2976-40CA-B591-9189809C2501}" type="pres">
      <dgm:prSet presAssocID="{0E4AD1FF-02CF-4038-B0DD-B69358486790}" presName="Name30" presStyleCnt="0"/>
      <dgm:spPr/>
    </dgm:pt>
    <dgm:pt modelId="{FD3279CC-B5CA-4E5A-AA97-D55E9BF71D62}" type="pres">
      <dgm:prSet presAssocID="{0E4AD1FF-02CF-4038-B0DD-B69358486790}" presName="level2Shape" presStyleLbl="node2" presStyleIdx="0" presStyleCnt="2" custScaleX="128304" custScaleY="194387"/>
      <dgm:spPr/>
    </dgm:pt>
    <dgm:pt modelId="{17FCF955-020F-4B0B-BAB7-C86541DE7761}" type="pres">
      <dgm:prSet presAssocID="{0E4AD1FF-02CF-4038-B0DD-B69358486790}" presName="hierChild3" presStyleCnt="0"/>
      <dgm:spPr/>
    </dgm:pt>
    <dgm:pt modelId="{C8C55392-F60C-4B03-B7F4-A570384AEB97}" type="pres">
      <dgm:prSet presAssocID="{A93AB8F9-CF6F-419C-9145-A3A9322044AA}" presName="Name25" presStyleLbl="parChTrans1D3" presStyleIdx="0" presStyleCnt="2"/>
      <dgm:spPr/>
    </dgm:pt>
    <dgm:pt modelId="{7EB6C39D-766F-4246-A749-15AD15BF1E3E}" type="pres">
      <dgm:prSet presAssocID="{A93AB8F9-CF6F-419C-9145-A3A9322044AA}" presName="connTx" presStyleLbl="parChTrans1D3" presStyleIdx="0" presStyleCnt="2"/>
      <dgm:spPr/>
    </dgm:pt>
    <dgm:pt modelId="{21CE6886-DDBC-4552-BE31-9E63FCD79A43}" type="pres">
      <dgm:prSet presAssocID="{FAEB8192-6047-4AD5-9A94-D3221477AA78}" presName="Name30" presStyleCnt="0"/>
      <dgm:spPr/>
    </dgm:pt>
    <dgm:pt modelId="{07026B91-9D47-4F95-8302-D73EBA0AE93B}" type="pres">
      <dgm:prSet presAssocID="{FAEB8192-6047-4AD5-9A94-D3221477AA78}" presName="level2Shape" presStyleLbl="node3" presStyleIdx="0" presStyleCnt="2" custScaleX="250989" custScaleY="266772"/>
      <dgm:spPr/>
    </dgm:pt>
    <dgm:pt modelId="{1FF98181-1674-495D-9C01-AE03A07F8802}" type="pres">
      <dgm:prSet presAssocID="{FAEB8192-6047-4AD5-9A94-D3221477AA78}" presName="hierChild3" presStyleCnt="0"/>
      <dgm:spPr/>
    </dgm:pt>
    <dgm:pt modelId="{590C70FC-95BC-4A19-8A45-9651D1ED67F7}" type="pres">
      <dgm:prSet presAssocID="{7D725FFB-2BFF-4F37-B97E-AB7687D9B863}" presName="Name25" presStyleLbl="parChTrans1D4" presStyleIdx="0" presStyleCnt="1"/>
      <dgm:spPr/>
    </dgm:pt>
    <dgm:pt modelId="{CB58EB0E-54F1-44DF-B77D-822D77785363}" type="pres">
      <dgm:prSet presAssocID="{7D725FFB-2BFF-4F37-B97E-AB7687D9B863}" presName="connTx" presStyleLbl="parChTrans1D4" presStyleIdx="0" presStyleCnt="1"/>
      <dgm:spPr/>
    </dgm:pt>
    <dgm:pt modelId="{126B3774-D16E-411A-BDF1-32E6D273B924}" type="pres">
      <dgm:prSet presAssocID="{1980629C-23F1-480E-9D9B-F8381208AA56}" presName="Name30" presStyleCnt="0"/>
      <dgm:spPr/>
    </dgm:pt>
    <dgm:pt modelId="{863B29C6-5C65-4F57-98A6-57A684C7E505}" type="pres">
      <dgm:prSet presAssocID="{1980629C-23F1-480E-9D9B-F8381208AA56}" presName="level2Shape" presStyleLbl="node4" presStyleIdx="0" presStyleCnt="1" custScaleX="167160" custScaleY="422841"/>
      <dgm:spPr/>
    </dgm:pt>
    <dgm:pt modelId="{2F360B59-ADB3-4F9A-9C4A-70FF9F1AE96C}" type="pres">
      <dgm:prSet presAssocID="{1980629C-23F1-480E-9D9B-F8381208AA56}" presName="hierChild3" presStyleCnt="0"/>
      <dgm:spPr/>
    </dgm:pt>
    <dgm:pt modelId="{C5B1A0FC-3665-4CE1-ABEC-ADC6B49306AC}" type="pres">
      <dgm:prSet presAssocID="{53DA5C1A-DA16-4C27-A48B-455D6A58BB0B}" presName="Name25" presStyleLbl="parChTrans1D2" presStyleIdx="1" presStyleCnt="2"/>
      <dgm:spPr/>
    </dgm:pt>
    <dgm:pt modelId="{8CF03F27-78F0-400E-88BC-4D9CE0433053}" type="pres">
      <dgm:prSet presAssocID="{53DA5C1A-DA16-4C27-A48B-455D6A58BB0B}" presName="connTx" presStyleLbl="parChTrans1D2" presStyleIdx="1" presStyleCnt="2"/>
      <dgm:spPr/>
    </dgm:pt>
    <dgm:pt modelId="{8EEF008C-44E6-49AA-8C7E-68665B06931E}" type="pres">
      <dgm:prSet presAssocID="{CAF5A324-1446-418B-A0B0-FFC470FAC925}" presName="Name30" presStyleCnt="0"/>
      <dgm:spPr/>
    </dgm:pt>
    <dgm:pt modelId="{2607A37D-9A74-4BB2-AFFD-B379774306AA}" type="pres">
      <dgm:prSet presAssocID="{CAF5A324-1446-418B-A0B0-FFC470FAC925}" presName="level2Shape" presStyleLbl="node2" presStyleIdx="1" presStyleCnt="2" custScaleX="133766" custScaleY="242325"/>
      <dgm:spPr/>
    </dgm:pt>
    <dgm:pt modelId="{A2E4C5F6-87DB-4BA4-816E-6C703657CAF1}" type="pres">
      <dgm:prSet presAssocID="{CAF5A324-1446-418B-A0B0-FFC470FAC925}" presName="hierChild3" presStyleCnt="0"/>
      <dgm:spPr/>
    </dgm:pt>
    <dgm:pt modelId="{D4F4CE33-3C7D-4EBE-821D-6E16B6A69D16}" type="pres">
      <dgm:prSet presAssocID="{5B299942-04E4-45D9-A841-D2467A58AE06}" presName="Name25" presStyleLbl="parChTrans1D3" presStyleIdx="1" presStyleCnt="2"/>
      <dgm:spPr/>
    </dgm:pt>
    <dgm:pt modelId="{536A052D-B950-4D71-BE14-5552785B7DA4}" type="pres">
      <dgm:prSet presAssocID="{5B299942-04E4-45D9-A841-D2467A58AE06}" presName="connTx" presStyleLbl="parChTrans1D3" presStyleIdx="1" presStyleCnt="2"/>
      <dgm:spPr/>
    </dgm:pt>
    <dgm:pt modelId="{97BBCA36-2B57-4659-8F11-BD385F7F171C}" type="pres">
      <dgm:prSet presAssocID="{14A47C54-FD56-4E05-BAB8-7046FC90FB8D}" presName="Name30" presStyleCnt="0"/>
      <dgm:spPr/>
    </dgm:pt>
    <dgm:pt modelId="{27C1231E-9A72-4565-9942-43CEE6206F2A}" type="pres">
      <dgm:prSet presAssocID="{14A47C54-FD56-4E05-BAB8-7046FC90FB8D}" presName="level2Shape" presStyleLbl="node3" presStyleIdx="1" presStyleCnt="2" custScaleX="249860" custScaleY="376669"/>
      <dgm:spPr/>
    </dgm:pt>
    <dgm:pt modelId="{5203908E-67E1-48AA-BEA1-19DDB9331E24}" type="pres">
      <dgm:prSet presAssocID="{14A47C54-FD56-4E05-BAB8-7046FC90FB8D}" presName="hierChild3" presStyleCnt="0"/>
      <dgm:spPr/>
    </dgm:pt>
    <dgm:pt modelId="{24DA742E-9DDB-4421-BA43-A9AB60BE9E91}" type="pres">
      <dgm:prSet presAssocID="{D16F6526-0D83-449C-A9A7-1500AE7CF932}" presName="bgShapesFlow" presStyleCnt="0"/>
      <dgm:spPr/>
    </dgm:pt>
  </dgm:ptLst>
  <dgm:cxnLst>
    <dgm:cxn modelId="{6E2FE300-E6DE-42D8-9598-32DEA737FDD0}" type="presOf" srcId="{5B299942-04E4-45D9-A841-D2467A58AE06}" destId="{D4F4CE33-3C7D-4EBE-821D-6E16B6A69D16}" srcOrd="0" destOrd="0" presId="urn:microsoft.com/office/officeart/2005/8/layout/hierarchy5"/>
    <dgm:cxn modelId="{85A95B13-3509-44DF-87D4-8260637D6141}" srcId="{CAF5A324-1446-418B-A0B0-FFC470FAC925}" destId="{14A47C54-FD56-4E05-BAB8-7046FC90FB8D}" srcOrd="0" destOrd="0" parTransId="{5B299942-04E4-45D9-A841-D2467A58AE06}" sibTransId="{C753A00F-9DD1-44DA-918B-2A74EF999970}"/>
    <dgm:cxn modelId="{F0970D1A-F50B-46E4-902C-F2C14418CFCC}" type="presOf" srcId="{7D725FFB-2BFF-4F37-B97E-AB7687D9B863}" destId="{CB58EB0E-54F1-44DF-B77D-822D77785363}" srcOrd="1" destOrd="0" presId="urn:microsoft.com/office/officeart/2005/8/layout/hierarchy5"/>
    <dgm:cxn modelId="{FE0B611B-41D4-42C6-893A-611174CEF103}" type="presOf" srcId="{53DA5C1A-DA16-4C27-A48B-455D6A58BB0B}" destId="{C5B1A0FC-3665-4CE1-ABEC-ADC6B49306AC}" srcOrd="0" destOrd="0" presId="urn:microsoft.com/office/officeart/2005/8/layout/hierarchy5"/>
    <dgm:cxn modelId="{94767E23-D0AF-403B-B4CD-DCA28EE0E115}" srcId="{AAB0C99D-63FE-4DF8-8446-799E7F66B364}" destId="{CAF5A324-1446-418B-A0B0-FFC470FAC925}" srcOrd="1" destOrd="0" parTransId="{53DA5C1A-DA16-4C27-A48B-455D6A58BB0B}" sibTransId="{961EC906-E57E-4614-B4B3-0C2150442D8D}"/>
    <dgm:cxn modelId="{49261136-857B-4564-AD53-135084CAAE46}" type="presOf" srcId="{F63E1750-1846-4530-B871-F0DF5779CB92}" destId="{AE27A6D5-1562-4C20-BE7B-7D5BBFB1F530}" srcOrd="1" destOrd="0" presId="urn:microsoft.com/office/officeart/2005/8/layout/hierarchy5"/>
    <dgm:cxn modelId="{678CAD65-E174-498C-95C2-05156A6AD2D6}" type="presOf" srcId="{A93AB8F9-CF6F-419C-9145-A3A9322044AA}" destId="{7EB6C39D-766F-4246-A749-15AD15BF1E3E}" srcOrd="1" destOrd="0" presId="urn:microsoft.com/office/officeart/2005/8/layout/hierarchy5"/>
    <dgm:cxn modelId="{6F6B7A66-9069-464A-B5E7-E94A347C9E5E}" type="presOf" srcId="{CAF5A324-1446-418B-A0B0-FFC470FAC925}" destId="{2607A37D-9A74-4BB2-AFFD-B379774306AA}" srcOrd="0" destOrd="0" presId="urn:microsoft.com/office/officeart/2005/8/layout/hierarchy5"/>
    <dgm:cxn modelId="{054FBE70-911D-43DF-8072-57C8B9129952}" type="presOf" srcId="{AAB0C99D-63FE-4DF8-8446-799E7F66B364}" destId="{900F3239-41AE-47E9-949F-3E62CD69EEE6}" srcOrd="0" destOrd="0" presId="urn:microsoft.com/office/officeart/2005/8/layout/hierarchy5"/>
    <dgm:cxn modelId="{00298D86-1237-4E3D-B634-75FC14ECE62F}" srcId="{D16F6526-0D83-449C-A9A7-1500AE7CF932}" destId="{AAB0C99D-63FE-4DF8-8446-799E7F66B364}" srcOrd="0" destOrd="0" parTransId="{F87CF039-E55A-4B02-9575-F8D2EA398AFB}" sibTransId="{14AF173C-1786-4589-9CFE-D44C72D0D6E1}"/>
    <dgm:cxn modelId="{07C09B89-94AB-41B9-8F23-1D2EE8862A39}" type="presOf" srcId="{FAEB8192-6047-4AD5-9A94-D3221477AA78}" destId="{07026B91-9D47-4F95-8302-D73EBA0AE93B}" srcOrd="0" destOrd="0" presId="urn:microsoft.com/office/officeart/2005/8/layout/hierarchy5"/>
    <dgm:cxn modelId="{599254A1-BAAE-41D3-B4B7-AA6ECEDFB9E0}" type="presOf" srcId="{0E4AD1FF-02CF-4038-B0DD-B69358486790}" destId="{FD3279CC-B5CA-4E5A-AA97-D55E9BF71D62}" srcOrd="0" destOrd="0" presId="urn:microsoft.com/office/officeart/2005/8/layout/hierarchy5"/>
    <dgm:cxn modelId="{9829C4A4-EF79-4AF7-8FEF-5A13FBB13830}" type="presOf" srcId="{7D725FFB-2BFF-4F37-B97E-AB7687D9B863}" destId="{590C70FC-95BC-4A19-8A45-9651D1ED67F7}" srcOrd="0" destOrd="0" presId="urn:microsoft.com/office/officeart/2005/8/layout/hierarchy5"/>
    <dgm:cxn modelId="{C33C64A9-D07D-497E-8F0D-B2C3B4E63EB3}" srcId="{FAEB8192-6047-4AD5-9A94-D3221477AA78}" destId="{1980629C-23F1-480E-9D9B-F8381208AA56}" srcOrd="0" destOrd="0" parTransId="{7D725FFB-2BFF-4F37-B97E-AB7687D9B863}" sibTransId="{F195AFCF-2865-438C-9771-B98F4C629C78}"/>
    <dgm:cxn modelId="{DA0EADAE-2EB4-4769-AE49-FA4CEA87EF4E}" type="presOf" srcId="{A93AB8F9-CF6F-419C-9145-A3A9322044AA}" destId="{C8C55392-F60C-4B03-B7F4-A570384AEB97}" srcOrd="0" destOrd="0" presId="urn:microsoft.com/office/officeart/2005/8/layout/hierarchy5"/>
    <dgm:cxn modelId="{6706FEAE-88C3-4EB9-9EEC-8A03BEC6D32D}" srcId="{AAB0C99D-63FE-4DF8-8446-799E7F66B364}" destId="{0E4AD1FF-02CF-4038-B0DD-B69358486790}" srcOrd="0" destOrd="0" parTransId="{F63E1750-1846-4530-B871-F0DF5779CB92}" sibTransId="{B401A2FB-02A5-44A2-B97F-015E4A154C6C}"/>
    <dgm:cxn modelId="{0D5E65B7-93B5-4AA8-A3EC-DD169F1818B0}" type="presOf" srcId="{14A47C54-FD56-4E05-BAB8-7046FC90FB8D}" destId="{27C1231E-9A72-4565-9942-43CEE6206F2A}" srcOrd="0" destOrd="0" presId="urn:microsoft.com/office/officeart/2005/8/layout/hierarchy5"/>
    <dgm:cxn modelId="{44A93FB8-595B-405E-853C-D389F6B4853B}" type="presOf" srcId="{1980629C-23F1-480E-9D9B-F8381208AA56}" destId="{863B29C6-5C65-4F57-98A6-57A684C7E505}" srcOrd="0" destOrd="0" presId="urn:microsoft.com/office/officeart/2005/8/layout/hierarchy5"/>
    <dgm:cxn modelId="{4A8857C1-B4F2-4ED5-889E-1350342CC7A0}" type="presOf" srcId="{5B299942-04E4-45D9-A841-D2467A58AE06}" destId="{536A052D-B950-4D71-BE14-5552785B7DA4}" srcOrd="1" destOrd="0" presId="urn:microsoft.com/office/officeart/2005/8/layout/hierarchy5"/>
    <dgm:cxn modelId="{1AEFDDC7-24FE-4CDE-9818-EFC980DB8FB7}" srcId="{0E4AD1FF-02CF-4038-B0DD-B69358486790}" destId="{FAEB8192-6047-4AD5-9A94-D3221477AA78}" srcOrd="0" destOrd="0" parTransId="{A93AB8F9-CF6F-419C-9145-A3A9322044AA}" sibTransId="{8BDDF47F-FA38-42AD-9B0C-C0AEE5B257B9}"/>
    <dgm:cxn modelId="{0E72A7D8-73FA-4CAF-9093-43B4EC237FB7}" type="presOf" srcId="{F63E1750-1846-4530-B871-F0DF5779CB92}" destId="{550548C7-7CBF-45C4-B580-AC6DF7CAFDE0}" srcOrd="0" destOrd="0" presId="urn:microsoft.com/office/officeart/2005/8/layout/hierarchy5"/>
    <dgm:cxn modelId="{4223D1F0-829B-45F0-89C2-E6E01CD61C06}" type="presOf" srcId="{53DA5C1A-DA16-4C27-A48B-455D6A58BB0B}" destId="{8CF03F27-78F0-400E-88BC-4D9CE0433053}" srcOrd="1" destOrd="0" presId="urn:microsoft.com/office/officeart/2005/8/layout/hierarchy5"/>
    <dgm:cxn modelId="{D98C60FC-323E-4B59-B6D8-82B74B1D3BC1}" type="presOf" srcId="{D16F6526-0D83-449C-A9A7-1500AE7CF932}" destId="{E194C9BB-0B53-43EF-A035-6C327E5AE277}" srcOrd="0" destOrd="0" presId="urn:microsoft.com/office/officeart/2005/8/layout/hierarchy5"/>
    <dgm:cxn modelId="{F85F0A54-D8E9-40BC-B1F5-C5F3AB7583EB}" type="presParOf" srcId="{E194C9BB-0B53-43EF-A035-6C327E5AE277}" destId="{7F4B7AB7-A843-4F41-AB06-E1D566E29CD2}" srcOrd="0" destOrd="0" presId="urn:microsoft.com/office/officeart/2005/8/layout/hierarchy5"/>
    <dgm:cxn modelId="{6C9B633C-986F-4EDC-8545-FCFB252B30BC}" type="presParOf" srcId="{7F4B7AB7-A843-4F41-AB06-E1D566E29CD2}" destId="{F01F352C-4C73-445C-863E-CA0AC57983E2}" srcOrd="0" destOrd="0" presId="urn:microsoft.com/office/officeart/2005/8/layout/hierarchy5"/>
    <dgm:cxn modelId="{0D1C6B6D-E86B-4556-AC16-DB27C35E7424}" type="presParOf" srcId="{F01F352C-4C73-445C-863E-CA0AC57983E2}" destId="{7DE9E4B8-DCD2-4BEB-ADDB-99CC8D17EE9D}" srcOrd="0" destOrd="0" presId="urn:microsoft.com/office/officeart/2005/8/layout/hierarchy5"/>
    <dgm:cxn modelId="{96B29C4D-658D-4C30-8E04-60CD563E2865}" type="presParOf" srcId="{7DE9E4B8-DCD2-4BEB-ADDB-99CC8D17EE9D}" destId="{900F3239-41AE-47E9-949F-3E62CD69EEE6}" srcOrd="0" destOrd="0" presId="urn:microsoft.com/office/officeart/2005/8/layout/hierarchy5"/>
    <dgm:cxn modelId="{8B64CAC8-2A90-4749-9335-CE3CCA33983E}" type="presParOf" srcId="{7DE9E4B8-DCD2-4BEB-ADDB-99CC8D17EE9D}" destId="{44B6EC61-8393-48D0-BDCC-E87B54393CF2}" srcOrd="1" destOrd="0" presId="urn:microsoft.com/office/officeart/2005/8/layout/hierarchy5"/>
    <dgm:cxn modelId="{116032A9-78FE-49EF-97C6-B7BA2D4C5AD2}" type="presParOf" srcId="{44B6EC61-8393-48D0-BDCC-E87B54393CF2}" destId="{550548C7-7CBF-45C4-B580-AC6DF7CAFDE0}" srcOrd="0" destOrd="0" presId="urn:microsoft.com/office/officeart/2005/8/layout/hierarchy5"/>
    <dgm:cxn modelId="{301A5657-5F6A-4675-A797-A66F88DE84D7}" type="presParOf" srcId="{550548C7-7CBF-45C4-B580-AC6DF7CAFDE0}" destId="{AE27A6D5-1562-4C20-BE7B-7D5BBFB1F530}" srcOrd="0" destOrd="0" presId="urn:microsoft.com/office/officeart/2005/8/layout/hierarchy5"/>
    <dgm:cxn modelId="{4E8A21B4-4E45-4A5A-BADC-DE5043AF8624}" type="presParOf" srcId="{44B6EC61-8393-48D0-BDCC-E87B54393CF2}" destId="{38D1113F-2976-40CA-B591-9189809C2501}" srcOrd="1" destOrd="0" presId="urn:microsoft.com/office/officeart/2005/8/layout/hierarchy5"/>
    <dgm:cxn modelId="{4C02716A-3A33-43EE-A132-09CD1566DCEB}" type="presParOf" srcId="{38D1113F-2976-40CA-B591-9189809C2501}" destId="{FD3279CC-B5CA-4E5A-AA97-D55E9BF71D62}" srcOrd="0" destOrd="0" presId="urn:microsoft.com/office/officeart/2005/8/layout/hierarchy5"/>
    <dgm:cxn modelId="{3DAA2D2E-440E-4D19-A190-A44387C19F45}" type="presParOf" srcId="{38D1113F-2976-40CA-B591-9189809C2501}" destId="{17FCF955-020F-4B0B-BAB7-C86541DE7761}" srcOrd="1" destOrd="0" presId="urn:microsoft.com/office/officeart/2005/8/layout/hierarchy5"/>
    <dgm:cxn modelId="{A3B2DC10-52BC-4057-B445-233EC015B1A5}" type="presParOf" srcId="{17FCF955-020F-4B0B-BAB7-C86541DE7761}" destId="{C8C55392-F60C-4B03-B7F4-A570384AEB97}" srcOrd="0" destOrd="0" presId="urn:microsoft.com/office/officeart/2005/8/layout/hierarchy5"/>
    <dgm:cxn modelId="{4C83360E-4BE9-4803-AE15-2F1C9DB5FBB6}" type="presParOf" srcId="{C8C55392-F60C-4B03-B7F4-A570384AEB97}" destId="{7EB6C39D-766F-4246-A749-15AD15BF1E3E}" srcOrd="0" destOrd="0" presId="urn:microsoft.com/office/officeart/2005/8/layout/hierarchy5"/>
    <dgm:cxn modelId="{A89680ED-29C5-4F4A-991F-269212826FCF}" type="presParOf" srcId="{17FCF955-020F-4B0B-BAB7-C86541DE7761}" destId="{21CE6886-DDBC-4552-BE31-9E63FCD79A43}" srcOrd="1" destOrd="0" presId="urn:microsoft.com/office/officeart/2005/8/layout/hierarchy5"/>
    <dgm:cxn modelId="{B1F9EFFD-943E-4C46-8642-BC5EEF61FC01}" type="presParOf" srcId="{21CE6886-DDBC-4552-BE31-9E63FCD79A43}" destId="{07026B91-9D47-4F95-8302-D73EBA0AE93B}" srcOrd="0" destOrd="0" presId="urn:microsoft.com/office/officeart/2005/8/layout/hierarchy5"/>
    <dgm:cxn modelId="{D2010AA0-51ED-46B2-AAD9-88945D54F60F}" type="presParOf" srcId="{21CE6886-DDBC-4552-BE31-9E63FCD79A43}" destId="{1FF98181-1674-495D-9C01-AE03A07F8802}" srcOrd="1" destOrd="0" presId="urn:microsoft.com/office/officeart/2005/8/layout/hierarchy5"/>
    <dgm:cxn modelId="{3F1CDF1B-91BA-450B-ACEE-D4DB2B7C364E}" type="presParOf" srcId="{1FF98181-1674-495D-9C01-AE03A07F8802}" destId="{590C70FC-95BC-4A19-8A45-9651D1ED67F7}" srcOrd="0" destOrd="0" presId="urn:microsoft.com/office/officeart/2005/8/layout/hierarchy5"/>
    <dgm:cxn modelId="{F0B705D6-5EAF-4EE1-BDA0-EC42F6D20768}" type="presParOf" srcId="{590C70FC-95BC-4A19-8A45-9651D1ED67F7}" destId="{CB58EB0E-54F1-44DF-B77D-822D77785363}" srcOrd="0" destOrd="0" presId="urn:microsoft.com/office/officeart/2005/8/layout/hierarchy5"/>
    <dgm:cxn modelId="{1B7E1F44-3F4A-4F0E-8C09-067836052796}" type="presParOf" srcId="{1FF98181-1674-495D-9C01-AE03A07F8802}" destId="{126B3774-D16E-411A-BDF1-32E6D273B924}" srcOrd="1" destOrd="0" presId="urn:microsoft.com/office/officeart/2005/8/layout/hierarchy5"/>
    <dgm:cxn modelId="{6D645C4B-F357-49E0-9F07-A2BAB308ED60}" type="presParOf" srcId="{126B3774-D16E-411A-BDF1-32E6D273B924}" destId="{863B29C6-5C65-4F57-98A6-57A684C7E505}" srcOrd="0" destOrd="0" presId="urn:microsoft.com/office/officeart/2005/8/layout/hierarchy5"/>
    <dgm:cxn modelId="{B6D9B553-671C-4FCE-AF4E-1B08BD653606}" type="presParOf" srcId="{126B3774-D16E-411A-BDF1-32E6D273B924}" destId="{2F360B59-ADB3-4F9A-9C4A-70FF9F1AE96C}" srcOrd="1" destOrd="0" presId="urn:microsoft.com/office/officeart/2005/8/layout/hierarchy5"/>
    <dgm:cxn modelId="{4A4EB668-8441-40A7-A26C-87085EFD54D3}" type="presParOf" srcId="{44B6EC61-8393-48D0-BDCC-E87B54393CF2}" destId="{C5B1A0FC-3665-4CE1-ABEC-ADC6B49306AC}" srcOrd="2" destOrd="0" presId="urn:microsoft.com/office/officeart/2005/8/layout/hierarchy5"/>
    <dgm:cxn modelId="{399ECFE2-F0BB-45ED-8241-3D9DF0F4E7B0}" type="presParOf" srcId="{C5B1A0FC-3665-4CE1-ABEC-ADC6B49306AC}" destId="{8CF03F27-78F0-400E-88BC-4D9CE0433053}" srcOrd="0" destOrd="0" presId="urn:microsoft.com/office/officeart/2005/8/layout/hierarchy5"/>
    <dgm:cxn modelId="{BE1F5E87-8DBB-4BBA-9E62-83C54FE03676}" type="presParOf" srcId="{44B6EC61-8393-48D0-BDCC-E87B54393CF2}" destId="{8EEF008C-44E6-49AA-8C7E-68665B06931E}" srcOrd="3" destOrd="0" presId="urn:microsoft.com/office/officeart/2005/8/layout/hierarchy5"/>
    <dgm:cxn modelId="{6583B0BC-70F2-4817-8E5D-EA224455B034}" type="presParOf" srcId="{8EEF008C-44E6-49AA-8C7E-68665B06931E}" destId="{2607A37D-9A74-4BB2-AFFD-B379774306AA}" srcOrd="0" destOrd="0" presId="urn:microsoft.com/office/officeart/2005/8/layout/hierarchy5"/>
    <dgm:cxn modelId="{0610FAAF-1BC9-4E0E-A8BF-A0BAC2DD193C}" type="presParOf" srcId="{8EEF008C-44E6-49AA-8C7E-68665B06931E}" destId="{A2E4C5F6-87DB-4BA4-816E-6C703657CAF1}" srcOrd="1" destOrd="0" presId="urn:microsoft.com/office/officeart/2005/8/layout/hierarchy5"/>
    <dgm:cxn modelId="{E4457513-68C9-4E92-881E-45A87111B387}" type="presParOf" srcId="{A2E4C5F6-87DB-4BA4-816E-6C703657CAF1}" destId="{D4F4CE33-3C7D-4EBE-821D-6E16B6A69D16}" srcOrd="0" destOrd="0" presId="urn:microsoft.com/office/officeart/2005/8/layout/hierarchy5"/>
    <dgm:cxn modelId="{393714B2-EADA-441E-8BC0-B4D0FD1CCB0B}" type="presParOf" srcId="{D4F4CE33-3C7D-4EBE-821D-6E16B6A69D16}" destId="{536A052D-B950-4D71-BE14-5552785B7DA4}" srcOrd="0" destOrd="0" presId="urn:microsoft.com/office/officeart/2005/8/layout/hierarchy5"/>
    <dgm:cxn modelId="{CF135B4B-EE17-49F6-91F7-134227ACD806}" type="presParOf" srcId="{A2E4C5F6-87DB-4BA4-816E-6C703657CAF1}" destId="{97BBCA36-2B57-4659-8F11-BD385F7F171C}" srcOrd="1" destOrd="0" presId="urn:microsoft.com/office/officeart/2005/8/layout/hierarchy5"/>
    <dgm:cxn modelId="{AF657A70-3C59-483A-AE76-EDC3304F545D}" type="presParOf" srcId="{97BBCA36-2B57-4659-8F11-BD385F7F171C}" destId="{27C1231E-9A72-4565-9942-43CEE6206F2A}" srcOrd="0" destOrd="0" presId="urn:microsoft.com/office/officeart/2005/8/layout/hierarchy5"/>
    <dgm:cxn modelId="{FC61BE3A-86AF-45C2-9940-AEB36E5A4BA6}" type="presParOf" srcId="{97BBCA36-2B57-4659-8F11-BD385F7F171C}" destId="{5203908E-67E1-48AA-BEA1-19DDB9331E24}" srcOrd="1" destOrd="0" presId="urn:microsoft.com/office/officeart/2005/8/layout/hierarchy5"/>
    <dgm:cxn modelId="{A5A3923D-FDD4-4DCA-A14E-5357B6DF3B02}" type="presParOf" srcId="{E194C9BB-0B53-43EF-A035-6C327E5AE277}" destId="{24DA742E-9DDB-4421-BA43-A9AB60BE9E91}" srcOrd="1" destOrd="0" presId="urn:microsoft.com/office/officeart/2005/8/layout/hierarchy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16F6526-0D83-449C-A9A7-1500AE7CF932}" type="doc">
      <dgm:prSet loTypeId="urn:microsoft.com/office/officeart/2005/8/layout/hierarchy5" loCatId="hierarchy" qsTypeId="urn:microsoft.com/office/officeart/2005/8/quickstyle/simple1#4" qsCatId="simple" csTypeId="urn:microsoft.com/office/officeart/2005/8/colors/accent1_1#4" csCatId="accent1" phldr="1"/>
      <dgm:spPr/>
      <dgm:t>
        <a:bodyPr/>
        <a:lstStyle/>
        <a:p>
          <a:endParaRPr lang="nl-BE"/>
        </a:p>
      </dgm:t>
    </dgm:pt>
    <dgm:pt modelId="{14A47C54-FD56-4E05-BAB8-7046FC90FB8D}">
      <dgm:prSet phldrT="[Tekst]" phldr="0" custT="1"/>
      <dgm:spPr/>
      <dgm:t>
        <a:bodyPr/>
        <a:lstStyle/>
        <a:p>
          <a:r>
            <a:rPr lang="nl-BE" sz="1800" dirty="0"/>
            <a:t>Kan het gesprek over een minimale gedeelde basis tijdelijk worden </a:t>
          </a:r>
          <a:r>
            <a:rPr lang="nl-BE" sz="1800" b="1" dirty="0"/>
            <a:t>opgeschort</a:t>
          </a:r>
          <a:r>
            <a:rPr lang="nl-BE" sz="1800" dirty="0"/>
            <a:t>? (bijvoorbeeld, indien ze niet botsen met de wet of met de organisatie)</a:t>
          </a:r>
        </a:p>
      </dgm:t>
    </dgm:pt>
    <dgm:pt modelId="{5B299942-04E4-45D9-A841-D2467A58AE06}" type="parTrans" cxnId="{85A95B13-3509-44DF-87D4-8260637D6141}">
      <dgm:prSet/>
      <dgm:spPr/>
      <dgm:t>
        <a:bodyPr/>
        <a:lstStyle/>
        <a:p>
          <a:endParaRPr lang="nl-BE"/>
        </a:p>
      </dgm:t>
    </dgm:pt>
    <dgm:pt modelId="{C753A00F-9DD1-44DA-918B-2A74EF999970}" type="sibTrans" cxnId="{85A95B13-3509-44DF-87D4-8260637D6141}">
      <dgm:prSet/>
      <dgm:spPr/>
      <dgm:t>
        <a:bodyPr/>
        <a:lstStyle/>
        <a:p>
          <a:endParaRPr lang="nl-BE"/>
        </a:p>
      </dgm:t>
    </dgm:pt>
    <dgm:pt modelId="{3AA4457F-EC35-403B-AB96-06BF79D166B9}">
      <dgm:prSet phldrT="[Tekst]" phldr="0" custT="1"/>
      <dgm:spPr/>
      <dgm:t>
        <a:bodyPr/>
        <a:lstStyle/>
        <a:p>
          <a:r>
            <a:rPr lang="nl-BE" sz="1800" dirty="0"/>
            <a:t>NEEN, de samenwerking stopt </a:t>
          </a:r>
        </a:p>
        <a:p>
          <a:r>
            <a:rPr lang="nl-BE" sz="1800" dirty="0"/>
            <a:t>(minstens tijdelijk).</a:t>
          </a:r>
        </a:p>
      </dgm:t>
    </dgm:pt>
    <dgm:pt modelId="{DC16C775-D516-41F9-9A6D-3E9160A4C793}" type="parTrans" cxnId="{F9BF1F39-C637-4F3E-BBAD-25A9F280E2C8}">
      <dgm:prSet/>
      <dgm:spPr/>
      <dgm:t>
        <a:bodyPr/>
        <a:lstStyle/>
        <a:p>
          <a:endParaRPr lang="nl-BE"/>
        </a:p>
      </dgm:t>
    </dgm:pt>
    <dgm:pt modelId="{A9CBDA3A-D533-4E65-BD3A-9E8E7CC98B8C}" type="sibTrans" cxnId="{F9BF1F39-C637-4F3E-BBAD-25A9F280E2C8}">
      <dgm:prSet/>
      <dgm:spPr/>
      <dgm:t>
        <a:bodyPr/>
        <a:lstStyle/>
        <a:p>
          <a:endParaRPr lang="nl-BE"/>
        </a:p>
      </dgm:t>
    </dgm:pt>
    <dgm:pt modelId="{22970BCB-EA9A-41B6-9F7F-E824D8A73902}">
      <dgm:prSet phldrT="[Tekst]" phldr="0" custT="1"/>
      <dgm:spPr/>
      <dgm:t>
        <a:bodyPr/>
        <a:lstStyle/>
        <a:p>
          <a:r>
            <a:rPr lang="nl-BE" sz="1800" dirty="0"/>
            <a:t>JA, wanneer en in welke omstandigheden kan het gesprek terug opgenomen worden?</a:t>
          </a:r>
        </a:p>
      </dgm:t>
    </dgm:pt>
    <dgm:pt modelId="{3155B84F-1C3C-4F4E-AC12-DA3975CCF6D5}" type="parTrans" cxnId="{4C5598C9-7F40-4D75-9BFE-A1A0BD56EF95}">
      <dgm:prSet/>
      <dgm:spPr/>
      <dgm:t>
        <a:bodyPr/>
        <a:lstStyle/>
        <a:p>
          <a:endParaRPr lang="nl-BE"/>
        </a:p>
      </dgm:t>
    </dgm:pt>
    <dgm:pt modelId="{395EB9F6-5013-4C33-8CBE-8CB08492E937}" type="sibTrans" cxnId="{4C5598C9-7F40-4D75-9BFE-A1A0BD56EF95}">
      <dgm:prSet/>
      <dgm:spPr/>
      <dgm:t>
        <a:bodyPr/>
        <a:lstStyle/>
        <a:p>
          <a:endParaRPr lang="nl-BE"/>
        </a:p>
      </dgm:t>
    </dgm:pt>
    <dgm:pt modelId="{E194C9BB-0B53-43EF-A035-6C327E5AE277}" type="pres">
      <dgm:prSet presAssocID="{D16F6526-0D83-449C-A9A7-1500AE7CF932}" presName="mainComposite" presStyleCnt="0">
        <dgm:presLayoutVars>
          <dgm:chPref val="1"/>
          <dgm:dir/>
          <dgm:animOne val="branch"/>
          <dgm:animLvl val="lvl"/>
          <dgm:resizeHandles val="exact"/>
        </dgm:presLayoutVars>
      </dgm:prSet>
      <dgm:spPr/>
    </dgm:pt>
    <dgm:pt modelId="{7F4B7AB7-A843-4F41-AB06-E1D566E29CD2}" type="pres">
      <dgm:prSet presAssocID="{D16F6526-0D83-449C-A9A7-1500AE7CF932}" presName="hierFlow" presStyleCnt="0"/>
      <dgm:spPr/>
    </dgm:pt>
    <dgm:pt modelId="{F01F352C-4C73-445C-863E-CA0AC57983E2}" type="pres">
      <dgm:prSet presAssocID="{D16F6526-0D83-449C-A9A7-1500AE7CF932}" presName="hierChild1" presStyleCnt="0">
        <dgm:presLayoutVars>
          <dgm:chPref val="1"/>
          <dgm:animOne val="branch"/>
          <dgm:animLvl val="lvl"/>
        </dgm:presLayoutVars>
      </dgm:prSet>
      <dgm:spPr/>
    </dgm:pt>
    <dgm:pt modelId="{354F194F-63A0-49E4-A014-0C8894F185C2}" type="pres">
      <dgm:prSet presAssocID="{14A47C54-FD56-4E05-BAB8-7046FC90FB8D}" presName="Name17" presStyleCnt="0"/>
      <dgm:spPr/>
    </dgm:pt>
    <dgm:pt modelId="{582C5D84-CC92-4BCD-AD02-B7F61F7A6531}" type="pres">
      <dgm:prSet presAssocID="{14A47C54-FD56-4E05-BAB8-7046FC90FB8D}" presName="level1Shape" presStyleLbl="node0" presStyleIdx="0" presStyleCnt="1" custScaleY="124372">
        <dgm:presLayoutVars>
          <dgm:chPref val="3"/>
        </dgm:presLayoutVars>
      </dgm:prSet>
      <dgm:spPr/>
    </dgm:pt>
    <dgm:pt modelId="{093731DD-C813-4CD9-B376-460EAB80CB93}" type="pres">
      <dgm:prSet presAssocID="{14A47C54-FD56-4E05-BAB8-7046FC90FB8D}" presName="hierChild2" presStyleCnt="0"/>
      <dgm:spPr/>
    </dgm:pt>
    <dgm:pt modelId="{1E9D60D5-3554-447D-8951-593E1BFC8AA7}" type="pres">
      <dgm:prSet presAssocID="{DC16C775-D516-41F9-9A6D-3E9160A4C793}" presName="Name25" presStyleLbl="parChTrans1D2" presStyleIdx="0" presStyleCnt="2"/>
      <dgm:spPr/>
    </dgm:pt>
    <dgm:pt modelId="{EFB6C9F7-FC62-492F-A8AC-39AF5C780283}" type="pres">
      <dgm:prSet presAssocID="{DC16C775-D516-41F9-9A6D-3E9160A4C793}" presName="connTx" presStyleLbl="parChTrans1D2" presStyleIdx="0" presStyleCnt="2"/>
      <dgm:spPr/>
    </dgm:pt>
    <dgm:pt modelId="{47937839-1D03-4B58-9ACB-536CEC3B95AD}" type="pres">
      <dgm:prSet presAssocID="{3AA4457F-EC35-403B-AB96-06BF79D166B9}" presName="Name30" presStyleCnt="0"/>
      <dgm:spPr/>
    </dgm:pt>
    <dgm:pt modelId="{94522820-B764-471A-9A9E-E9682FDCB36B}" type="pres">
      <dgm:prSet presAssocID="{3AA4457F-EC35-403B-AB96-06BF79D166B9}" presName="level2Shape" presStyleLbl="node2" presStyleIdx="0" presStyleCnt="2" custScaleX="95629" custScaleY="84007"/>
      <dgm:spPr/>
    </dgm:pt>
    <dgm:pt modelId="{9A54A901-C4DB-4000-8141-7CBB4764ADD5}" type="pres">
      <dgm:prSet presAssocID="{3AA4457F-EC35-403B-AB96-06BF79D166B9}" presName="hierChild3" presStyleCnt="0"/>
      <dgm:spPr/>
    </dgm:pt>
    <dgm:pt modelId="{E46F2865-DCB3-49F4-947A-EE02E43F7295}" type="pres">
      <dgm:prSet presAssocID="{3155B84F-1C3C-4F4E-AC12-DA3975CCF6D5}" presName="Name25" presStyleLbl="parChTrans1D2" presStyleIdx="1" presStyleCnt="2"/>
      <dgm:spPr/>
    </dgm:pt>
    <dgm:pt modelId="{7BA907F6-BA88-4B1A-9A58-FB4BFF299966}" type="pres">
      <dgm:prSet presAssocID="{3155B84F-1C3C-4F4E-AC12-DA3975CCF6D5}" presName="connTx" presStyleLbl="parChTrans1D2" presStyleIdx="1" presStyleCnt="2"/>
      <dgm:spPr/>
    </dgm:pt>
    <dgm:pt modelId="{6ACF3AA0-7AE9-4EFB-9A50-BA7384EF3E6D}" type="pres">
      <dgm:prSet presAssocID="{22970BCB-EA9A-41B6-9F7F-E824D8A73902}" presName="Name30" presStyleCnt="0"/>
      <dgm:spPr/>
    </dgm:pt>
    <dgm:pt modelId="{9D3E8027-3698-485B-BC1D-72ADD4C80D7A}" type="pres">
      <dgm:prSet presAssocID="{22970BCB-EA9A-41B6-9F7F-E824D8A73902}" presName="level2Shape" presStyleLbl="node2" presStyleIdx="1" presStyleCnt="2" custScaleX="93814"/>
      <dgm:spPr/>
    </dgm:pt>
    <dgm:pt modelId="{2778B0BF-197D-4E00-A2A1-98E89E81C196}" type="pres">
      <dgm:prSet presAssocID="{22970BCB-EA9A-41B6-9F7F-E824D8A73902}" presName="hierChild3" presStyleCnt="0"/>
      <dgm:spPr/>
    </dgm:pt>
    <dgm:pt modelId="{24DA742E-9DDB-4421-BA43-A9AB60BE9E91}" type="pres">
      <dgm:prSet presAssocID="{D16F6526-0D83-449C-A9A7-1500AE7CF932}" presName="bgShapesFlow" presStyleCnt="0"/>
      <dgm:spPr/>
    </dgm:pt>
  </dgm:ptLst>
  <dgm:cxnLst>
    <dgm:cxn modelId="{85A95B13-3509-44DF-87D4-8260637D6141}" srcId="{D16F6526-0D83-449C-A9A7-1500AE7CF932}" destId="{14A47C54-FD56-4E05-BAB8-7046FC90FB8D}" srcOrd="0" destOrd="0" parTransId="{5B299942-04E4-45D9-A841-D2467A58AE06}" sibTransId="{C753A00F-9DD1-44DA-918B-2A74EF999970}"/>
    <dgm:cxn modelId="{6FC2BD26-77D1-41E4-BC6E-1105E9FA03F5}" type="presOf" srcId="{DC16C775-D516-41F9-9A6D-3E9160A4C793}" destId="{1E9D60D5-3554-447D-8951-593E1BFC8AA7}" srcOrd="0" destOrd="0" presId="urn:microsoft.com/office/officeart/2005/8/layout/hierarchy5"/>
    <dgm:cxn modelId="{F9BF1F39-C637-4F3E-BBAD-25A9F280E2C8}" srcId="{14A47C54-FD56-4E05-BAB8-7046FC90FB8D}" destId="{3AA4457F-EC35-403B-AB96-06BF79D166B9}" srcOrd="0" destOrd="0" parTransId="{DC16C775-D516-41F9-9A6D-3E9160A4C793}" sibTransId="{A9CBDA3A-D533-4E65-BD3A-9E8E7CC98B8C}"/>
    <dgm:cxn modelId="{DA0FC145-1974-49D5-9E53-F0C3DD8F36F6}" type="presOf" srcId="{DC16C775-D516-41F9-9A6D-3E9160A4C793}" destId="{EFB6C9F7-FC62-492F-A8AC-39AF5C780283}" srcOrd="1" destOrd="0" presId="urn:microsoft.com/office/officeart/2005/8/layout/hierarchy5"/>
    <dgm:cxn modelId="{A81504C1-0789-404F-ACBD-644D7D89B046}" type="presOf" srcId="{3AA4457F-EC35-403B-AB96-06BF79D166B9}" destId="{94522820-B764-471A-9A9E-E9682FDCB36B}" srcOrd="0" destOrd="0" presId="urn:microsoft.com/office/officeart/2005/8/layout/hierarchy5"/>
    <dgm:cxn modelId="{4C5598C9-7F40-4D75-9BFE-A1A0BD56EF95}" srcId="{14A47C54-FD56-4E05-BAB8-7046FC90FB8D}" destId="{22970BCB-EA9A-41B6-9F7F-E824D8A73902}" srcOrd="1" destOrd="0" parTransId="{3155B84F-1C3C-4F4E-AC12-DA3975CCF6D5}" sibTransId="{395EB9F6-5013-4C33-8CBE-8CB08492E937}"/>
    <dgm:cxn modelId="{CCC1FACE-6EE6-4EF3-8581-DACE5C696250}" type="presOf" srcId="{14A47C54-FD56-4E05-BAB8-7046FC90FB8D}" destId="{582C5D84-CC92-4BCD-AD02-B7F61F7A6531}" srcOrd="0" destOrd="0" presId="urn:microsoft.com/office/officeart/2005/8/layout/hierarchy5"/>
    <dgm:cxn modelId="{FF2D91F0-A212-496E-8011-49430D07D863}" type="presOf" srcId="{3155B84F-1C3C-4F4E-AC12-DA3975CCF6D5}" destId="{7BA907F6-BA88-4B1A-9A58-FB4BFF299966}" srcOrd="1" destOrd="0" presId="urn:microsoft.com/office/officeart/2005/8/layout/hierarchy5"/>
    <dgm:cxn modelId="{6EA5E2F2-D07C-4B3A-A56F-40E19E42A0C6}" type="presOf" srcId="{3155B84F-1C3C-4F4E-AC12-DA3975CCF6D5}" destId="{E46F2865-DCB3-49F4-947A-EE02E43F7295}" srcOrd="0" destOrd="0" presId="urn:microsoft.com/office/officeart/2005/8/layout/hierarchy5"/>
    <dgm:cxn modelId="{2FF425FB-5A13-4507-8B09-C8327DCEE886}" type="presOf" srcId="{22970BCB-EA9A-41B6-9F7F-E824D8A73902}" destId="{9D3E8027-3698-485B-BC1D-72ADD4C80D7A}" srcOrd="0" destOrd="0" presId="urn:microsoft.com/office/officeart/2005/8/layout/hierarchy5"/>
    <dgm:cxn modelId="{D98C60FC-323E-4B59-B6D8-82B74B1D3BC1}" type="presOf" srcId="{D16F6526-0D83-449C-A9A7-1500AE7CF932}" destId="{E194C9BB-0B53-43EF-A035-6C327E5AE277}" srcOrd="0" destOrd="0" presId="urn:microsoft.com/office/officeart/2005/8/layout/hierarchy5"/>
    <dgm:cxn modelId="{818F2B73-E73A-4226-AB3A-75FBBD1BD771}" type="presParOf" srcId="{E194C9BB-0B53-43EF-A035-6C327E5AE277}" destId="{7F4B7AB7-A843-4F41-AB06-E1D566E29CD2}" srcOrd="0" destOrd="0" presId="urn:microsoft.com/office/officeart/2005/8/layout/hierarchy5"/>
    <dgm:cxn modelId="{80BC8206-121B-4D71-870A-1A9C4D2E2A59}" type="presParOf" srcId="{7F4B7AB7-A843-4F41-AB06-E1D566E29CD2}" destId="{F01F352C-4C73-445C-863E-CA0AC57983E2}" srcOrd="0" destOrd="0" presId="urn:microsoft.com/office/officeart/2005/8/layout/hierarchy5"/>
    <dgm:cxn modelId="{4FBFD342-87AE-4878-B1D9-CE22293E6046}" type="presParOf" srcId="{F01F352C-4C73-445C-863E-CA0AC57983E2}" destId="{354F194F-63A0-49E4-A014-0C8894F185C2}" srcOrd="0" destOrd="0" presId="urn:microsoft.com/office/officeart/2005/8/layout/hierarchy5"/>
    <dgm:cxn modelId="{D38C645A-194C-4EB2-8634-10555A3A1A22}" type="presParOf" srcId="{354F194F-63A0-49E4-A014-0C8894F185C2}" destId="{582C5D84-CC92-4BCD-AD02-B7F61F7A6531}" srcOrd="0" destOrd="0" presId="urn:microsoft.com/office/officeart/2005/8/layout/hierarchy5"/>
    <dgm:cxn modelId="{B5F80279-CA28-4894-A93D-30995E12985C}" type="presParOf" srcId="{354F194F-63A0-49E4-A014-0C8894F185C2}" destId="{093731DD-C813-4CD9-B376-460EAB80CB93}" srcOrd="1" destOrd="0" presId="urn:microsoft.com/office/officeart/2005/8/layout/hierarchy5"/>
    <dgm:cxn modelId="{82905D6E-8E58-47F0-BEBC-BABB57ABDB65}" type="presParOf" srcId="{093731DD-C813-4CD9-B376-460EAB80CB93}" destId="{1E9D60D5-3554-447D-8951-593E1BFC8AA7}" srcOrd="0" destOrd="0" presId="urn:microsoft.com/office/officeart/2005/8/layout/hierarchy5"/>
    <dgm:cxn modelId="{08A31520-E1A6-404C-95D8-3DA8D93BC670}" type="presParOf" srcId="{1E9D60D5-3554-447D-8951-593E1BFC8AA7}" destId="{EFB6C9F7-FC62-492F-A8AC-39AF5C780283}" srcOrd="0" destOrd="0" presId="urn:microsoft.com/office/officeart/2005/8/layout/hierarchy5"/>
    <dgm:cxn modelId="{FBB38828-B9A9-4B68-A8DC-DCACFCEFB2F9}" type="presParOf" srcId="{093731DD-C813-4CD9-B376-460EAB80CB93}" destId="{47937839-1D03-4B58-9ACB-536CEC3B95AD}" srcOrd="1" destOrd="0" presId="urn:microsoft.com/office/officeart/2005/8/layout/hierarchy5"/>
    <dgm:cxn modelId="{A58DA1E3-995D-4E2F-8561-0F6B55741CC5}" type="presParOf" srcId="{47937839-1D03-4B58-9ACB-536CEC3B95AD}" destId="{94522820-B764-471A-9A9E-E9682FDCB36B}" srcOrd="0" destOrd="0" presId="urn:microsoft.com/office/officeart/2005/8/layout/hierarchy5"/>
    <dgm:cxn modelId="{45A1D43B-0D93-4497-9B11-02E8A210BA81}" type="presParOf" srcId="{47937839-1D03-4B58-9ACB-536CEC3B95AD}" destId="{9A54A901-C4DB-4000-8141-7CBB4764ADD5}" srcOrd="1" destOrd="0" presId="urn:microsoft.com/office/officeart/2005/8/layout/hierarchy5"/>
    <dgm:cxn modelId="{57FDCCE7-7E4C-4165-992D-1A9BD27157D4}" type="presParOf" srcId="{093731DD-C813-4CD9-B376-460EAB80CB93}" destId="{E46F2865-DCB3-49F4-947A-EE02E43F7295}" srcOrd="2" destOrd="0" presId="urn:microsoft.com/office/officeart/2005/8/layout/hierarchy5"/>
    <dgm:cxn modelId="{9A146392-2918-4BAB-976A-9D8C4BDC7341}" type="presParOf" srcId="{E46F2865-DCB3-49F4-947A-EE02E43F7295}" destId="{7BA907F6-BA88-4B1A-9A58-FB4BFF299966}" srcOrd="0" destOrd="0" presId="urn:microsoft.com/office/officeart/2005/8/layout/hierarchy5"/>
    <dgm:cxn modelId="{BDA26C5A-5D0E-4B03-8BB7-42C1FD653F84}" type="presParOf" srcId="{093731DD-C813-4CD9-B376-460EAB80CB93}" destId="{6ACF3AA0-7AE9-4EFB-9A50-BA7384EF3E6D}" srcOrd="3" destOrd="0" presId="urn:microsoft.com/office/officeart/2005/8/layout/hierarchy5"/>
    <dgm:cxn modelId="{8295B310-1861-42D2-90A0-2D9A0C4069CE}" type="presParOf" srcId="{6ACF3AA0-7AE9-4EFB-9A50-BA7384EF3E6D}" destId="{9D3E8027-3698-485B-BC1D-72ADD4C80D7A}" srcOrd="0" destOrd="0" presId="urn:microsoft.com/office/officeart/2005/8/layout/hierarchy5"/>
    <dgm:cxn modelId="{A944BA37-EF70-431C-9693-FD7B956AAA4E}" type="presParOf" srcId="{6ACF3AA0-7AE9-4EFB-9A50-BA7384EF3E6D}" destId="{2778B0BF-197D-4E00-A2A1-98E89E81C196}" srcOrd="1" destOrd="0" presId="urn:microsoft.com/office/officeart/2005/8/layout/hierarchy5"/>
    <dgm:cxn modelId="{5090C1CE-FB6B-4256-AF23-99AA74EE4F3B}" type="presParOf" srcId="{E194C9BB-0B53-43EF-A035-6C327E5AE277}" destId="{24DA742E-9DDB-4421-BA43-A9AB60BE9E91}" srcOrd="1" destOrd="0" presId="urn:microsoft.com/office/officeart/2005/8/layout/hierarchy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16F6526-0D83-449C-A9A7-1500AE7CF932}" type="doc">
      <dgm:prSet loTypeId="urn:microsoft.com/office/officeart/2005/8/layout/hierarchy5" loCatId="hierarchy" qsTypeId="urn:microsoft.com/office/officeart/2005/8/quickstyle/simple1#5" qsCatId="simple" csTypeId="urn:microsoft.com/office/officeart/2005/8/colors/accent2_1#1" csCatId="accent2" phldr="1"/>
      <dgm:spPr/>
      <dgm:t>
        <a:bodyPr/>
        <a:lstStyle/>
        <a:p>
          <a:endParaRPr lang="nl-BE"/>
        </a:p>
      </dgm:t>
    </dgm:pt>
    <dgm:pt modelId="{E4AD6847-9339-4354-853F-D3504173A567}">
      <dgm:prSet phldrT="[Tekst]" phldr="0" custT="1"/>
      <dgm:spPr/>
      <dgm:t>
        <a:bodyPr/>
        <a:lstStyle/>
        <a:p>
          <a:r>
            <a:rPr lang="nl-BE" sz="1800" dirty="0"/>
            <a:t>Verken manieren om tegenspraak en tegenstellingen positief te uiten. Dat kan in gesprek maar ook  d.m.v. creatieve of actieve werkvormen.</a:t>
          </a:r>
        </a:p>
      </dgm:t>
    </dgm:pt>
    <dgm:pt modelId="{772C62C1-1E87-45C4-B19E-576D76699869}" type="parTrans" cxnId="{EC9AC406-E425-4C66-869F-801795B48AA6}">
      <dgm:prSet/>
      <dgm:spPr/>
      <dgm:t>
        <a:bodyPr/>
        <a:lstStyle/>
        <a:p>
          <a:endParaRPr lang="nl-BE"/>
        </a:p>
      </dgm:t>
    </dgm:pt>
    <dgm:pt modelId="{CA397172-5A5D-4A82-8719-3942D14A37E6}" type="sibTrans" cxnId="{EC9AC406-E425-4C66-869F-801795B48AA6}">
      <dgm:prSet/>
      <dgm:spPr/>
      <dgm:t>
        <a:bodyPr/>
        <a:lstStyle/>
        <a:p>
          <a:endParaRPr lang="nl-BE"/>
        </a:p>
      </dgm:t>
    </dgm:pt>
    <dgm:pt modelId="{B2D040ED-1A86-410C-819F-D47D866ACB38}">
      <dgm:prSet phldrT="[Tekst]" phldr="0" custT="1"/>
      <dgm:spPr/>
      <dgm:t>
        <a:bodyPr/>
        <a:lstStyle/>
        <a:p>
          <a:r>
            <a:rPr lang="nl-BE" sz="1800" dirty="0">
              <a:hlinkClick xmlns:r="http://schemas.openxmlformats.org/officeDocument/2006/relationships" r:id="rId1" action="ppaction://hlinksldjump"/>
            </a:rPr>
            <a:t>Zijn de randvoorwaarden voldaan?</a:t>
          </a:r>
          <a:endParaRPr lang="nl-BE" sz="1800" dirty="0"/>
        </a:p>
      </dgm:t>
    </dgm:pt>
    <dgm:pt modelId="{061DFCB4-0110-4CAB-833A-C87FECD99D77}" type="parTrans" cxnId="{00E8351D-284D-4FEA-BE64-B312F43617D3}">
      <dgm:prSet/>
      <dgm:spPr/>
      <dgm:t>
        <a:bodyPr/>
        <a:lstStyle/>
        <a:p>
          <a:endParaRPr lang="nl-BE"/>
        </a:p>
      </dgm:t>
    </dgm:pt>
    <dgm:pt modelId="{89B2DB53-A74B-491E-813B-34E14B39EB49}" type="sibTrans" cxnId="{00E8351D-284D-4FEA-BE64-B312F43617D3}">
      <dgm:prSet/>
      <dgm:spPr/>
      <dgm:t>
        <a:bodyPr/>
        <a:lstStyle/>
        <a:p>
          <a:endParaRPr lang="nl-BE"/>
        </a:p>
      </dgm:t>
    </dgm:pt>
    <dgm:pt modelId="{E3CCA948-EC34-4AC1-9BBF-FFD872FD46B9}">
      <dgm:prSet phldrT="[Tekst]" phldr="0" custT="1"/>
      <dgm:spPr/>
      <dgm:t>
        <a:bodyPr/>
        <a:lstStyle/>
        <a:p>
          <a:r>
            <a:rPr lang="nl-BE" sz="1800" dirty="0"/>
            <a:t>Voer het gesprek of doe een activiteit om tegenstellingen te laten zijn.</a:t>
          </a:r>
        </a:p>
      </dgm:t>
    </dgm:pt>
    <dgm:pt modelId="{B82EBA06-D42D-47A9-9601-91BB1D89F485}" type="parTrans" cxnId="{B6E4A7CA-EDC5-4F50-8C3D-F095747554A0}">
      <dgm:prSet/>
      <dgm:spPr/>
      <dgm:t>
        <a:bodyPr/>
        <a:lstStyle/>
        <a:p>
          <a:endParaRPr lang="nl-BE"/>
        </a:p>
      </dgm:t>
    </dgm:pt>
    <dgm:pt modelId="{5D451447-B01B-4E2C-8640-75B89FFF46F3}" type="sibTrans" cxnId="{B6E4A7CA-EDC5-4F50-8C3D-F095747554A0}">
      <dgm:prSet/>
      <dgm:spPr/>
      <dgm:t>
        <a:bodyPr/>
        <a:lstStyle/>
        <a:p>
          <a:endParaRPr lang="nl-BE"/>
        </a:p>
      </dgm:t>
    </dgm:pt>
    <dgm:pt modelId="{E194C9BB-0B53-43EF-A035-6C327E5AE277}" type="pres">
      <dgm:prSet presAssocID="{D16F6526-0D83-449C-A9A7-1500AE7CF932}" presName="mainComposite" presStyleCnt="0">
        <dgm:presLayoutVars>
          <dgm:chPref val="1"/>
          <dgm:dir/>
          <dgm:animOne val="branch"/>
          <dgm:animLvl val="lvl"/>
          <dgm:resizeHandles val="exact"/>
        </dgm:presLayoutVars>
      </dgm:prSet>
      <dgm:spPr/>
    </dgm:pt>
    <dgm:pt modelId="{7F4B7AB7-A843-4F41-AB06-E1D566E29CD2}" type="pres">
      <dgm:prSet presAssocID="{D16F6526-0D83-449C-A9A7-1500AE7CF932}" presName="hierFlow" presStyleCnt="0"/>
      <dgm:spPr/>
    </dgm:pt>
    <dgm:pt modelId="{F01F352C-4C73-445C-863E-CA0AC57983E2}" type="pres">
      <dgm:prSet presAssocID="{D16F6526-0D83-449C-A9A7-1500AE7CF932}" presName="hierChild1" presStyleCnt="0">
        <dgm:presLayoutVars>
          <dgm:chPref val="1"/>
          <dgm:animOne val="branch"/>
          <dgm:animLvl val="lvl"/>
        </dgm:presLayoutVars>
      </dgm:prSet>
      <dgm:spPr/>
    </dgm:pt>
    <dgm:pt modelId="{558CDD4C-0AEA-4CDA-A3B1-1790604D15A7}" type="pres">
      <dgm:prSet presAssocID="{E4AD6847-9339-4354-853F-D3504173A567}" presName="Name17" presStyleCnt="0"/>
      <dgm:spPr/>
    </dgm:pt>
    <dgm:pt modelId="{9F93A157-D924-43DC-A349-BA0F0B84536A}" type="pres">
      <dgm:prSet presAssocID="{E4AD6847-9339-4354-853F-D3504173A567}" presName="level1Shape" presStyleLbl="node0" presStyleIdx="0" presStyleCnt="1" custScaleX="155765" custScaleY="311531">
        <dgm:presLayoutVars>
          <dgm:chPref val="3"/>
        </dgm:presLayoutVars>
      </dgm:prSet>
      <dgm:spPr/>
    </dgm:pt>
    <dgm:pt modelId="{393B2080-48F6-4D9A-BA79-FC6547B9592F}" type="pres">
      <dgm:prSet presAssocID="{E4AD6847-9339-4354-853F-D3504173A567}" presName="hierChild2" presStyleCnt="0"/>
      <dgm:spPr/>
    </dgm:pt>
    <dgm:pt modelId="{3D346826-5CD4-4EE8-9600-20B098D2FDD1}" type="pres">
      <dgm:prSet presAssocID="{061DFCB4-0110-4CAB-833A-C87FECD99D77}" presName="Name25" presStyleLbl="parChTrans1D2" presStyleIdx="0" presStyleCnt="1"/>
      <dgm:spPr/>
    </dgm:pt>
    <dgm:pt modelId="{5A773D37-CEDA-41D2-9E29-70110C1BD56D}" type="pres">
      <dgm:prSet presAssocID="{061DFCB4-0110-4CAB-833A-C87FECD99D77}" presName="connTx" presStyleLbl="parChTrans1D2" presStyleIdx="0" presStyleCnt="1"/>
      <dgm:spPr/>
    </dgm:pt>
    <dgm:pt modelId="{C675C2C1-5069-4D15-B963-0F0443DEB5BB}" type="pres">
      <dgm:prSet presAssocID="{B2D040ED-1A86-410C-819F-D47D866ACB38}" presName="Name30" presStyleCnt="0"/>
      <dgm:spPr/>
    </dgm:pt>
    <dgm:pt modelId="{E91B6BC1-A274-4C4F-A516-73BB16CB4D43}" type="pres">
      <dgm:prSet presAssocID="{B2D040ED-1A86-410C-819F-D47D866ACB38}" presName="level2Shape" presStyleLbl="node2" presStyleIdx="0" presStyleCnt="1" custScaleX="155595" custScaleY="311531"/>
      <dgm:spPr/>
    </dgm:pt>
    <dgm:pt modelId="{D2EAFB40-DBA9-471B-A376-BE556081EE43}" type="pres">
      <dgm:prSet presAssocID="{B2D040ED-1A86-410C-819F-D47D866ACB38}" presName="hierChild3" presStyleCnt="0"/>
      <dgm:spPr/>
    </dgm:pt>
    <dgm:pt modelId="{72C0FB5A-34FB-4E07-B7AF-E510B5E0AED3}" type="pres">
      <dgm:prSet presAssocID="{B82EBA06-D42D-47A9-9601-91BB1D89F485}" presName="Name25" presStyleLbl="parChTrans1D3" presStyleIdx="0" presStyleCnt="1"/>
      <dgm:spPr/>
    </dgm:pt>
    <dgm:pt modelId="{0423F491-A602-4AF7-B0BB-3821091F2687}" type="pres">
      <dgm:prSet presAssocID="{B82EBA06-D42D-47A9-9601-91BB1D89F485}" presName="connTx" presStyleLbl="parChTrans1D3" presStyleIdx="0" presStyleCnt="1"/>
      <dgm:spPr/>
    </dgm:pt>
    <dgm:pt modelId="{34392D26-53D8-450D-BECD-33BCA33E4DF2}" type="pres">
      <dgm:prSet presAssocID="{E3CCA948-EC34-4AC1-9BBF-FFD872FD46B9}" presName="Name30" presStyleCnt="0"/>
      <dgm:spPr/>
    </dgm:pt>
    <dgm:pt modelId="{18BD1C08-2D72-4D34-A5B1-844ABF302088}" type="pres">
      <dgm:prSet presAssocID="{E3CCA948-EC34-4AC1-9BBF-FFD872FD46B9}" presName="level2Shape" presStyleLbl="node3" presStyleIdx="0" presStyleCnt="1" custScaleX="151125" custScaleY="311189"/>
      <dgm:spPr/>
    </dgm:pt>
    <dgm:pt modelId="{A1DF197F-31EA-4994-B828-02ABA2A79E3C}" type="pres">
      <dgm:prSet presAssocID="{E3CCA948-EC34-4AC1-9BBF-FFD872FD46B9}" presName="hierChild3" presStyleCnt="0"/>
      <dgm:spPr/>
    </dgm:pt>
    <dgm:pt modelId="{24DA742E-9DDB-4421-BA43-A9AB60BE9E91}" type="pres">
      <dgm:prSet presAssocID="{D16F6526-0D83-449C-A9A7-1500AE7CF932}" presName="bgShapesFlow" presStyleCnt="0"/>
      <dgm:spPr/>
    </dgm:pt>
  </dgm:ptLst>
  <dgm:cxnLst>
    <dgm:cxn modelId="{EC9AC406-E425-4C66-869F-801795B48AA6}" srcId="{D16F6526-0D83-449C-A9A7-1500AE7CF932}" destId="{E4AD6847-9339-4354-853F-D3504173A567}" srcOrd="0" destOrd="0" parTransId="{772C62C1-1E87-45C4-B19E-576D76699869}" sibTransId="{CA397172-5A5D-4A82-8719-3942D14A37E6}"/>
    <dgm:cxn modelId="{BD030C11-E4E5-4981-A236-5B7A817E7834}" type="presOf" srcId="{B82EBA06-D42D-47A9-9601-91BB1D89F485}" destId="{0423F491-A602-4AF7-B0BB-3821091F2687}" srcOrd="1" destOrd="0" presId="urn:microsoft.com/office/officeart/2005/8/layout/hierarchy5"/>
    <dgm:cxn modelId="{00E8351D-284D-4FEA-BE64-B312F43617D3}" srcId="{E4AD6847-9339-4354-853F-D3504173A567}" destId="{B2D040ED-1A86-410C-819F-D47D866ACB38}" srcOrd="0" destOrd="0" parTransId="{061DFCB4-0110-4CAB-833A-C87FECD99D77}" sibTransId="{89B2DB53-A74B-491E-813B-34E14B39EB49}"/>
    <dgm:cxn modelId="{E9DB0F35-7DFC-4CEA-A82C-D8564015DDC5}" type="presOf" srcId="{E3CCA948-EC34-4AC1-9BBF-FFD872FD46B9}" destId="{18BD1C08-2D72-4D34-A5B1-844ABF302088}" srcOrd="0" destOrd="0" presId="urn:microsoft.com/office/officeart/2005/8/layout/hierarchy5"/>
    <dgm:cxn modelId="{89D2D337-7196-4F5A-BE5C-8D90D612DAF7}" type="presOf" srcId="{061DFCB4-0110-4CAB-833A-C87FECD99D77}" destId="{3D346826-5CD4-4EE8-9600-20B098D2FDD1}" srcOrd="0" destOrd="0" presId="urn:microsoft.com/office/officeart/2005/8/layout/hierarchy5"/>
    <dgm:cxn modelId="{649DCA61-D651-4859-B379-A9568C14EEB2}" type="presOf" srcId="{B2D040ED-1A86-410C-819F-D47D866ACB38}" destId="{E91B6BC1-A274-4C4F-A516-73BB16CB4D43}" srcOrd="0" destOrd="0" presId="urn:microsoft.com/office/officeart/2005/8/layout/hierarchy5"/>
    <dgm:cxn modelId="{B6E4A7CA-EDC5-4F50-8C3D-F095747554A0}" srcId="{B2D040ED-1A86-410C-819F-D47D866ACB38}" destId="{E3CCA948-EC34-4AC1-9BBF-FFD872FD46B9}" srcOrd="0" destOrd="0" parTransId="{B82EBA06-D42D-47A9-9601-91BB1D89F485}" sibTransId="{5D451447-B01B-4E2C-8640-75B89FFF46F3}"/>
    <dgm:cxn modelId="{46706ECB-69BE-46D8-9F18-4A89B2A653DC}" type="presOf" srcId="{E4AD6847-9339-4354-853F-D3504173A567}" destId="{9F93A157-D924-43DC-A349-BA0F0B84536A}" srcOrd="0" destOrd="0" presId="urn:microsoft.com/office/officeart/2005/8/layout/hierarchy5"/>
    <dgm:cxn modelId="{DA154ACD-1120-4D8D-929A-243DE1816EA3}" type="presOf" srcId="{061DFCB4-0110-4CAB-833A-C87FECD99D77}" destId="{5A773D37-CEDA-41D2-9E29-70110C1BD56D}" srcOrd="1" destOrd="0" presId="urn:microsoft.com/office/officeart/2005/8/layout/hierarchy5"/>
    <dgm:cxn modelId="{8AF8C6F4-AFFD-4B88-B5F1-EFA68890B8BF}" type="presOf" srcId="{B82EBA06-D42D-47A9-9601-91BB1D89F485}" destId="{72C0FB5A-34FB-4E07-B7AF-E510B5E0AED3}" srcOrd="0" destOrd="0" presId="urn:microsoft.com/office/officeart/2005/8/layout/hierarchy5"/>
    <dgm:cxn modelId="{D98C60FC-323E-4B59-B6D8-82B74B1D3BC1}" type="presOf" srcId="{D16F6526-0D83-449C-A9A7-1500AE7CF932}" destId="{E194C9BB-0B53-43EF-A035-6C327E5AE277}" srcOrd="0" destOrd="0" presId="urn:microsoft.com/office/officeart/2005/8/layout/hierarchy5"/>
    <dgm:cxn modelId="{EE307534-61CD-47C9-B8C5-5684A15B742D}" type="presParOf" srcId="{E194C9BB-0B53-43EF-A035-6C327E5AE277}" destId="{7F4B7AB7-A843-4F41-AB06-E1D566E29CD2}" srcOrd="0" destOrd="0" presId="urn:microsoft.com/office/officeart/2005/8/layout/hierarchy5"/>
    <dgm:cxn modelId="{A980445C-05B4-4BB7-88F7-68541B67F16C}" type="presParOf" srcId="{7F4B7AB7-A843-4F41-AB06-E1D566E29CD2}" destId="{F01F352C-4C73-445C-863E-CA0AC57983E2}" srcOrd="0" destOrd="0" presId="urn:microsoft.com/office/officeart/2005/8/layout/hierarchy5"/>
    <dgm:cxn modelId="{E00A449C-3EFE-4C4D-B1F9-FBA961B84F62}" type="presParOf" srcId="{F01F352C-4C73-445C-863E-CA0AC57983E2}" destId="{558CDD4C-0AEA-4CDA-A3B1-1790604D15A7}" srcOrd="0" destOrd="0" presId="urn:microsoft.com/office/officeart/2005/8/layout/hierarchy5"/>
    <dgm:cxn modelId="{27AFB79A-872A-44AD-B275-2C90522F0C9D}" type="presParOf" srcId="{558CDD4C-0AEA-4CDA-A3B1-1790604D15A7}" destId="{9F93A157-D924-43DC-A349-BA0F0B84536A}" srcOrd="0" destOrd="0" presId="urn:microsoft.com/office/officeart/2005/8/layout/hierarchy5"/>
    <dgm:cxn modelId="{3441E89F-4838-43ED-A5DE-33944EB10B22}" type="presParOf" srcId="{558CDD4C-0AEA-4CDA-A3B1-1790604D15A7}" destId="{393B2080-48F6-4D9A-BA79-FC6547B9592F}" srcOrd="1" destOrd="0" presId="urn:microsoft.com/office/officeart/2005/8/layout/hierarchy5"/>
    <dgm:cxn modelId="{1F6CF710-A2F6-4622-9C17-8693379DEEEF}" type="presParOf" srcId="{393B2080-48F6-4D9A-BA79-FC6547B9592F}" destId="{3D346826-5CD4-4EE8-9600-20B098D2FDD1}" srcOrd="0" destOrd="0" presId="urn:microsoft.com/office/officeart/2005/8/layout/hierarchy5"/>
    <dgm:cxn modelId="{E894EC59-ED7C-4640-A20C-D8DAF8AACF21}" type="presParOf" srcId="{3D346826-5CD4-4EE8-9600-20B098D2FDD1}" destId="{5A773D37-CEDA-41D2-9E29-70110C1BD56D}" srcOrd="0" destOrd="0" presId="urn:microsoft.com/office/officeart/2005/8/layout/hierarchy5"/>
    <dgm:cxn modelId="{89A147BE-F361-438C-8250-3506670A3838}" type="presParOf" srcId="{393B2080-48F6-4D9A-BA79-FC6547B9592F}" destId="{C675C2C1-5069-4D15-B963-0F0443DEB5BB}" srcOrd="1" destOrd="0" presId="urn:microsoft.com/office/officeart/2005/8/layout/hierarchy5"/>
    <dgm:cxn modelId="{DDA53A03-5037-440C-84C4-0E121E101F05}" type="presParOf" srcId="{C675C2C1-5069-4D15-B963-0F0443DEB5BB}" destId="{E91B6BC1-A274-4C4F-A516-73BB16CB4D43}" srcOrd="0" destOrd="0" presId="urn:microsoft.com/office/officeart/2005/8/layout/hierarchy5"/>
    <dgm:cxn modelId="{20F06F24-7523-4D55-987D-D31FC4552B84}" type="presParOf" srcId="{C675C2C1-5069-4D15-B963-0F0443DEB5BB}" destId="{D2EAFB40-DBA9-471B-A376-BE556081EE43}" srcOrd="1" destOrd="0" presId="urn:microsoft.com/office/officeart/2005/8/layout/hierarchy5"/>
    <dgm:cxn modelId="{418B33CF-59B7-488D-B310-C8851278B226}" type="presParOf" srcId="{D2EAFB40-DBA9-471B-A376-BE556081EE43}" destId="{72C0FB5A-34FB-4E07-B7AF-E510B5E0AED3}" srcOrd="0" destOrd="0" presId="urn:microsoft.com/office/officeart/2005/8/layout/hierarchy5"/>
    <dgm:cxn modelId="{DE434B5D-281A-4FB6-BB2C-1118D6539588}" type="presParOf" srcId="{72C0FB5A-34FB-4E07-B7AF-E510B5E0AED3}" destId="{0423F491-A602-4AF7-B0BB-3821091F2687}" srcOrd="0" destOrd="0" presId="urn:microsoft.com/office/officeart/2005/8/layout/hierarchy5"/>
    <dgm:cxn modelId="{BF2D6EB3-484B-4DE3-9DE9-978157FF494C}" type="presParOf" srcId="{D2EAFB40-DBA9-471B-A376-BE556081EE43}" destId="{34392D26-53D8-450D-BECD-33BCA33E4DF2}" srcOrd="1" destOrd="0" presId="urn:microsoft.com/office/officeart/2005/8/layout/hierarchy5"/>
    <dgm:cxn modelId="{BDEE3145-D0B8-4D93-ABEF-669AED78BDFE}" type="presParOf" srcId="{34392D26-53D8-450D-BECD-33BCA33E4DF2}" destId="{18BD1C08-2D72-4D34-A5B1-844ABF302088}" srcOrd="0" destOrd="0" presId="urn:microsoft.com/office/officeart/2005/8/layout/hierarchy5"/>
    <dgm:cxn modelId="{7712C2E6-85C9-45DC-8420-9800579D0BFF}" type="presParOf" srcId="{34392D26-53D8-450D-BECD-33BCA33E4DF2}" destId="{A1DF197F-31EA-4994-B828-02ABA2A79E3C}" srcOrd="1" destOrd="0" presId="urn:microsoft.com/office/officeart/2005/8/layout/hierarchy5"/>
    <dgm:cxn modelId="{F997525F-47F5-48C8-A893-D18F3DDABF69}" type="presParOf" srcId="{E194C9BB-0B53-43EF-A035-6C327E5AE277}" destId="{24DA742E-9DDB-4421-BA43-A9AB60BE9E91}" srcOrd="1" destOrd="0" presId="urn:microsoft.com/office/officeart/2005/8/layout/hierarchy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08086A4-CFB7-4199-904B-CB408D780451}">
      <dsp:nvSpPr>
        <dsp:cNvPr id="0" name=""/>
        <dsp:cNvSpPr/>
      </dsp:nvSpPr>
      <dsp:spPr>
        <a:xfrm>
          <a:off x="2161530" y="366873"/>
          <a:ext cx="5156200" cy="5156200"/>
        </a:xfrm>
        <a:prstGeom prst="pie">
          <a:avLst>
            <a:gd name="adj1" fmla="val 16200000"/>
            <a:gd name="adj2" fmla="val 19800000"/>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nl-BE" sz="1500" b="1" kern="1200" dirty="0"/>
            <a:t>Inhoudelijke en discursieve dimensie</a:t>
          </a:r>
        </a:p>
      </dsp:txBody>
      <dsp:txXfrm>
        <a:off x="4862397" y="1025516"/>
        <a:ext cx="1350433" cy="1043516"/>
      </dsp:txXfrm>
    </dsp:sp>
    <dsp:sp modelId="{4D1FF366-3EB9-46E7-8E17-32A9D2A54BFF}">
      <dsp:nvSpPr>
        <dsp:cNvPr id="0" name=""/>
        <dsp:cNvSpPr/>
      </dsp:nvSpPr>
      <dsp:spPr>
        <a:xfrm>
          <a:off x="2222913" y="473066"/>
          <a:ext cx="5156200" cy="5156200"/>
        </a:xfrm>
        <a:prstGeom prst="pie">
          <a:avLst>
            <a:gd name="adj1" fmla="val 19800000"/>
            <a:gd name="adj2" fmla="val 1800000"/>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nl-BE" sz="1500" b="1" kern="1200" dirty="0"/>
            <a:t>Relationele en positionele dimensie</a:t>
          </a:r>
        </a:p>
      </dsp:txBody>
      <dsp:txXfrm>
        <a:off x="5721764" y="2560100"/>
        <a:ext cx="1411816" cy="1012825"/>
      </dsp:txXfrm>
    </dsp:sp>
    <dsp:sp modelId="{F90867BF-FCBB-4019-8EE3-6C120F5C7FEF}">
      <dsp:nvSpPr>
        <dsp:cNvPr id="0" name=""/>
        <dsp:cNvSpPr/>
      </dsp:nvSpPr>
      <dsp:spPr>
        <a:xfrm>
          <a:off x="2161530" y="579259"/>
          <a:ext cx="5156200" cy="5156200"/>
        </a:xfrm>
        <a:prstGeom prst="pie">
          <a:avLst>
            <a:gd name="adj1" fmla="val 1800000"/>
            <a:gd name="adj2" fmla="val 5400000"/>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nl-BE" sz="1500" b="1" kern="1200" dirty="0"/>
            <a:t>Normatieve dimensie</a:t>
          </a:r>
        </a:p>
      </dsp:txBody>
      <dsp:txXfrm>
        <a:off x="4862397" y="4063992"/>
        <a:ext cx="1350433" cy="1043516"/>
      </dsp:txXfrm>
    </dsp:sp>
    <dsp:sp modelId="{48254ADB-F2B3-41B7-A09D-2DAA99361A09}">
      <dsp:nvSpPr>
        <dsp:cNvPr id="0" name=""/>
        <dsp:cNvSpPr/>
      </dsp:nvSpPr>
      <dsp:spPr>
        <a:xfrm>
          <a:off x="2038763" y="579259"/>
          <a:ext cx="5156200" cy="5156200"/>
        </a:xfrm>
        <a:prstGeom prst="pie">
          <a:avLst>
            <a:gd name="adj1" fmla="val 5400000"/>
            <a:gd name="adj2" fmla="val 9000000"/>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nl-BE" sz="1500" b="1" kern="1200" dirty="0"/>
            <a:t>Affectieve dimensie</a:t>
          </a:r>
        </a:p>
      </dsp:txBody>
      <dsp:txXfrm>
        <a:off x="3143663" y="4063992"/>
        <a:ext cx="1350433" cy="1043516"/>
      </dsp:txXfrm>
    </dsp:sp>
    <dsp:sp modelId="{6AFAD32C-DC1C-482B-B216-48F4679F851F}">
      <dsp:nvSpPr>
        <dsp:cNvPr id="0" name=""/>
        <dsp:cNvSpPr/>
      </dsp:nvSpPr>
      <dsp:spPr>
        <a:xfrm>
          <a:off x="2211755" y="707441"/>
          <a:ext cx="4687450" cy="4687450"/>
        </a:xfrm>
        <a:prstGeom prst="pie">
          <a:avLst>
            <a:gd name="adj1" fmla="val 9000000"/>
            <a:gd name="adj2" fmla="val 12600000"/>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nl-BE" sz="1500" b="1" kern="1200" dirty="0" err="1"/>
            <a:t>Interactionele</a:t>
          </a:r>
          <a:r>
            <a:rPr lang="nl-BE" sz="1500" b="1" kern="1200" dirty="0"/>
            <a:t> dimensie</a:t>
          </a:r>
        </a:p>
      </dsp:txBody>
      <dsp:txXfrm>
        <a:off x="2434967" y="2604743"/>
        <a:ext cx="1283468" cy="920749"/>
      </dsp:txXfrm>
    </dsp:sp>
    <dsp:sp modelId="{B25A6DB5-64A2-48B7-BB89-40F5A5115AA5}">
      <dsp:nvSpPr>
        <dsp:cNvPr id="0" name=""/>
        <dsp:cNvSpPr/>
      </dsp:nvSpPr>
      <dsp:spPr>
        <a:xfrm>
          <a:off x="2038763" y="366873"/>
          <a:ext cx="5156200" cy="5156200"/>
        </a:xfrm>
        <a:prstGeom prst="pie">
          <a:avLst>
            <a:gd name="adj1" fmla="val 12600000"/>
            <a:gd name="adj2" fmla="val 16200000"/>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nl-BE" sz="1500" b="1" kern="1200" dirty="0"/>
            <a:t>Reflexieve dimensie</a:t>
          </a:r>
        </a:p>
      </dsp:txBody>
      <dsp:txXfrm>
        <a:off x="3143663" y="1025516"/>
        <a:ext cx="1350433" cy="1043516"/>
      </dsp:txXfrm>
    </dsp:sp>
    <dsp:sp modelId="{75F2418D-4E51-4910-947F-362F29F16EE7}">
      <dsp:nvSpPr>
        <dsp:cNvPr id="0" name=""/>
        <dsp:cNvSpPr/>
      </dsp:nvSpPr>
      <dsp:spPr>
        <a:xfrm>
          <a:off x="1842148" y="47680"/>
          <a:ext cx="5794587" cy="5794587"/>
        </a:xfrm>
        <a:prstGeom prst="circularArrow">
          <a:avLst>
            <a:gd name="adj1" fmla="val 5085"/>
            <a:gd name="adj2" fmla="val 327528"/>
            <a:gd name="adj3" fmla="val 19472472"/>
            <a:gd name="adj4" fmla="val 16200251"/>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F1BB6FF-3FFF-419C-B967-B5ABB468CDBB}">
      <dsp:nvSpPr>
        <dsp:cNvPr id="0" name=""/>
        <dsp:cNvSpPr/>
      </dsp:nvSpPr>
      <dsp:spPr>
        <a:xfrm>
          <a:off x="1903532" y="153873"/>
          <a:ext cx="5794587" cy="5794587"/>
        </a:xfrm>
        <a:prstGeom prst="circularArrow">
          <a:avLst>
            <a:gd name="adj1" fmla="val 5085"/>
            <a:gd name="adj2" fmla="val 327528"/>
            <a:gd name="adj3" fmla="val 1472472"/>
            <a:gd name="adj4" fmla="val 19800000"/>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0C836FD-0643-49A9-84A7-9A485A0C2446}">
      <dsp:nvSpPr>
        <dsp:cNvPr id="0" name=""/>
        <dsp:cNvSpPr/>
      </dsp:nvSpPr>
      <dsp:spPr>
        <a:xfrm>
          <a:off x="1842148" y="260066"/>
          <a:ext cx="5794587" cy="5794587"/>
        </a:xfrm>
        <a:prstGeom prst="circularArrow">
          <a:avLst>
            <a:gd name="adj1" fmla="val 5085"/>
            <a:gd name="adj2" fmla="val 327528"/>
            <a:gd name="adj3" fmla="val 5072221"/>
            <a:gd name="adj4" fmla="val 1800000"/>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26681B0-2355-4E19-AD99-C21C2DF63FAD}">
      <dsp:nvSpPr>
        <dsp:cNvPr id="0" name=""/>
        <dsp:cNvSpPr/>
      </dsp:nvSpPr>
      <dsp:spPr>
        <a:xfrm>
          <a:off x="1719758" y="260066"/>
          <a:ext cx="5794587" cy="5794587"/>
        </a:xfrm>
        <a:prstGeom prst="circularArrow">
          <a:avLst>
            <a:gd name="adj1" fmla="val 5085"/>
            <a:gd name="adj2" fmla="val 327528"/>
            <a:gd name="adj3" fmla="val 8672472"/>
            <a:gd name="adj4" fmla="val 5400251"/>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F572D74-7805-4491-A3AA-4C3D4562FF38}">
      <dsp:nvSpPr>
        <dsp:cNvPr id="0" name=""/>
        <dsp:cNvSpPr/>
      </dsp:nvSpPr>
      <dsp:spPr>
        <a:xfrm>
          <a:off x="1660011" y="155509"/>
          <a:ext cx="5794587" cy="5794587"/>
        </a:xfrm>
        <a:prstGeom prst="circularArrow">
          <a:avLst>
            <a:gd name="adj1" fmla="val 5085"/>
            <a:gd name="adj2" fmla="val 327528"/>
            <a:gd name="adj3" fmla="val 12272472"/>
            <a:gd name="adj4" fmla="val 9000000"/>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5F9FDC5-0AA5-47E4-9443-7DBD60C081A0}">
      <dsp:nvSpPr>
        <dsp:cNvPr id="0" name=""/>
        <dsp:cNvSpPr/>
      </dsp:nvSpPr>
      <dsp:spPr>
        <a:xfrm>
          <a:off x="1719758" y="47680"/>
          <a:ext cx="5794587" cy="5794587"/>
        </a:xfrm>
        <a:prstGeom prst="circularArrow">
          <a:avLst>
            <a:gd name="adj1" fmla="val 5085"/>
            <a:gd name="adj2" fmla="val 327528"/>
            <a:gd name="adj3" fmla="val 15872221"/>
            <a:gd name="adj4" fmla="val 12600000"/>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0CD8BC-22DB-46A7-8158-AE59842BA1BE}">
      <dsp:nvSpPr>
        <dsp:cNvPr id="0" name=""/>
        <dsp:cNvSpPr/>
      </dsp:nvSpPr>
      <dsp:spPr>
        <a:xfrm>
          <a:off x="1054464" y="498309"/>
          <a:ext cx="2837696" cy="2806652"/>
        </a:xfrm>
        <a:prstGeom prst="roundRect">
          <a:avLst>
            <a:gd name="adj" fmla="val 10000"/>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nl-BE" sz="1800" kern="1200" dirty="0"/>
            <a:t>Kan er een </a:t>
          </a:r>
          <a:r>
            <a:rPr lang="nl-BE" sz="1800" b="1" kern="1200" dirty="0"/>
            <a:t>gemeenschappelijke basis</a:t>
          </a:r>
          <a:r>
            <a:rPr lang="nl-BE" sz="1800" kern="1200" dirty="0"/>
            <a:t>/gedeeld fundament gevonden worden? </a:t>
          </a:r>
        </a:p>
      </dsp:txBody>
      <dsp:txXfrm>
        <a:off x="1136668" y="580513"/>
        <a:ext cx="2673288" cy="2642244"/>
      </dsp:txXfrm>
    </dsp:sp>
    <dsp:sp modelId="{67A20BE4-01DF-4EE4-AE51-45DA0AB42B8C}">
      <dsp:nvSpPr>
        <dsp:cNvPr id="0" name=""/>
        <dsp:cNvSpPr/>
      </dsp:nvSpPr>
      <dsp:spPr>
        <a:xfrm rot="18207967">
          <a:off x="3603897" y="1346348"/>
          <a:ext cx="1285296" cy="38364"/>
        </a:xfrm>
        <a:custGeom>
          <a:avLst/>
          <a:gdLst/>
          <a:ahLst/>
          <a:cxnLst/>
          <a:rect l="0" t="0" r="0" b="0"/>
          <a:pathLst>
            <a:path>
              <a:moveTo>
                <a:pt x="0" y="19182"/>
              </a:moveTo>
              <a:lnTo>
                <a:pt x="1285296" y="19182"/>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nl-BE" sz="500" kern="1200"/>
        </a:p>
      </dsp:txBody>
      <dsp:txXfrm>
        <a:off x="4214412" y="1333398"/>
        <a:ext cx="64264" cy="64264"/>
      </dsp:txXfrm>
    </dsp:sp>
    <dsp:sp modelId="{FEDD5A3B-52B1-4D14-AD7E-86AB1C4C3052}">
      <dsp:nvSpPr>
        <dsp:cNvPr id="0" name=""/>
        <dsp:cNvSpPr/>
      </dsp:nvSpPr>
      <dsp:spPr>
        <a:xfrm>
          <a:off x="4600929" y="386445"/>
          <a:ext cx="1771921" cy="885960"/>
        </a:xfrm>
        <a:prstGeom prst="roundRect">
          <a:avLst>
            <a:gd name="adj" fmla="val 10000"/>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nl-BE" sz="1800" kern="1200" dirty="0"/>
            <a:t>JA</a:t>
          </a:r>
        </a:p>
      </dsp:txBody>
      <dsp:txXfrm>
        <a:off x="4626878" y="412394"/>
        <a:ext cx="1720023" cy="834062"/>
      </dsp:txXfrm>
    </dsp:sp>
    <dsp:sp modelId="{E4030958-881E-4227-8D6F-450995CE6CFD}">
      <dsp:nvSpPr>
        <dsp:cNvPr id="0" name=""/>
        <dsp:cNvSpPr/>
      </dsp:nvSpPr>
      <dsp:spPr>
        <a:xfrm>
          <a:off x="6372851" y="810244"/>
          <a:ext cx="708768" cy="38364"/>
        </a:xfrm>
        <a:custGeom>
          <a:avLst/>
          <a:gdLst/>
          <a:ahLst/>
          <a:cxnLst/>
          <a:rect l="0" t="0" r="0" b="0"/>
          <a:pathLst>
            <a:path>
              <a:moveTo>
                <a:pt x="0" y="19182"/>
              </a:moveTo>
              <a:lnTo>
                <a:pt x="708768" y="19182"/>
              </a:lnTo>
            </a:path>
          </a:pathLst>
        </a:custGeom>
        <a:no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nl-BE" sz="500" kern="1200"/>
        </a:p>
      </dsp:txBody>
      <dsp:txXfrm>
        <a:off x="6709516" y="811707"/>
        <a:ext cx="35438" cy="35438"/>
      </dsp:txXfrm>
    </dsp:sp>
    <dsp:sp modelId="{9FA5BED7-8455-49B1-B75F-C0DF624141B6}">
      <dsp:nvSpPr>
        <dsp:cNvPr id="0" name=""/>
        <dsp:cNvSpPr/>
      </dsp:nvSpPr>
      <dsp:spPr>
        <a:xfrm>
          <a:off x="7081619" y="432"/>
          <a:ext cx="3378363" cy="1657986"/>
        </a:xfrm>
        <a:prstGeom prst="roundRect">
          <a:avLst>
            <a:gd name="adj" fmla="val 10000"/>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nl-BE" sz="1800" kern="1200" dirty="0"/>
            <a:t>Ga naar </a:t>
          </a:r>
          <a:r>
            <a:rPr lang="nl-BE" sz="1800" kern="1200" dirty="0">
              <a:hlinkClick xmlns:r="http://schemas.openxmlformats.org/officeDocument/2006/relationships" r:id="" action="ppaction://hlinksldjump"/>
            </a:rPr>
            <a:t>stap 3 UITEN</a:t>
          </a:r>
          <a:endParaRPr lang="nl-BE" sz="1800" kern="1200" dirty="0"/>
        </a:p>
      </dsp:txBody>
      <dsp:txXfrm>
        <a:off x="7130180" y="48993"/>
        <a:ext cx="3281241" cy="1560864"/>
      </dsp:txXfrm>
    </dsp:sp>
    <dsp:sp modelId="{20F1AD04-6EB4-4B81-BCF5-CB6A394F58B1}">
      <dsp:nvSpPr>
        <dsp:cNvPr id="0" name=""/>
        <dsp:cNvSpPr/>
      </dsp:nvSpPr>
      <dsp:spPr>
        <a:xfrm rot="3392033">
          <a:off x="3603897" y="2418558"/>
          <a:ext cx="1285296" cy="38364"/>
        </a:xfrm>
        <a:custGeom>
          <a:avLst/>
          <a:gdLst/>
          <a:ahLst/>
          <a:cxnLst/>
          <a:rect l="0" t="0" r="0" b="0"/>
          <a:pathLst>
            <a:path>
              <a:moveTo>
                <a:pt x="0" y="19182"/>
              </a:moveTo>
              <a:lnTo>
                <a:pt x="1285296" y="19182"/>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nl-BE" sz="500" kern="1200"/>
        </a:p>
      </dsp:txBody>
      <dsp:txXfrm>
        <a:off x="4214412" y="2405608"/>
        <a:ext cx="64264" cy="64264"/>
      </dsp:txXfrm>
    </dsp:sp>
    <dsp:sp modelId="{6DF169F6-575E-459E-937C-062C8BD9E756}">
      <dsp:nvSpPr>
        <dsp:cNvPr id="0" name=""/>
        <dsp:cNvSpPr/>
      </dsp:nvSpPr>
      <dsp:spPr>
        <a:xfrm>
          <a:off x="4600929" y="2530865"/>
          <a:ext cx="1771921" cy="885960"/>
        </a:xfrm>
        <a:prstGeom prst="roundRect">
          <a:avLst>
            <a:gd name="adj" fmla="val 10000"/>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nl-BE" sz="1800" kern="1200" dirty="0"/>
            <a:t>NEE</a:t>
          </a:r>
        </a:p>
      </dsp:txBody>
      <dsp:txXfrm>
        <a:off x="4626878" y="2556814"/>
        <a:ext cx="1720023" cy="834062"/>
      </dsp:txXfrm>
    </dsp:sp>
    <dsp:sp modelId="{5A8ABB5E-2CF4-4F7D-9607-C1A578A02537}">
      <dsp:nvSpPr>
        <dsp:cNvPr id="0" name=""/>
        <dsp:cNvSpPr/>
      </dsp:nvSpPr>
      <dsp:spPr>
        <a:xfrm>
          <a:off x="6372851" y="2954663"/>
          <a:ext cx="708768" cy="38364"/>
        </a:xfrm>
        <a:custGeom>
          <a:avLst/>
          <a:gdLst/>
          <a:ahLst/>
          <a:cxnLst/>
          <a:rect l="0" t="0" r="0" b="0"/>
          <a:pathLst>
            <a:path>
              <a:moveTo>
                <a:pt x="0" y="19182"/>
              </a:moveTo>
              <a:lnTo>
                <a:pt x="708768" y="19182"/>
              </a:lnTo>
            </a:path>
          </a:pathLst>
        </a:custGeom>
        <a:no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nl-BE" sz="500" kern="1200"/>
        </a:p>
      </dsp:txBody>
      <dsp:txXfrm>
        <a:off x="6709516" y="2956126"/>
        <a:ext cx="35438" cy="35438"/>
      </dsp:txXfrm>
    </dsp:sp>
    <dsp:sp modelId="{FAB3C934-7D6E-4B93-AE76-0F1038F3D89D}">
      <dsp:nvSpPr>
        <dsp:cNvPr id="0" name=""/>
        <dsp:cNvSpPr/>
      </dsp:nvSpPr>
      <dsp:spPr>
        <a:xfrm>
          <a:off x="7081619" y="1791313"/>
          <a:ext cx="3378363" cy="2365063"/>
        </a:xfrm>
        <a:prstGeom prst="roundRect">
          <a:avLst>
            <a:gd name="adj" fmla="val 10000"/>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nl-BE" sz="1800" kern="1200" dirty="0">
              <a:sym typeface="Wingdings" panose="05000000000000000000" pitchFamily="2" charset="2"/>
              <a:hlinkClick xmlns:r="http://schemas.openxmlformats.org/officeDocument/2006/relationships" r:id="" action="ppaction://hlinksldjump"/>
            </a:rPr>
            <a:t>Verken de mogelijkheid tot acceptatie van een minimale basis</a:t>
          </a:r>
          <a:endParaRPr lang="nl-BE" sz="1800" kern="1200" dirty="0"/>
        </a:p>
      </dsp:txBody>
      <dsp:txXfrm>
        <a:off x="7150889" y="1860583"/>
        <a:ext cx="3239823" cy="222652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0F3239-41AE-47E9-949F-3E62CD69EEE6}">
      <dsp:nvSpPr>
        <dsp:cNvPr id="0" name=""/>
        <dsp:cNvSpPr/>
      </dsp:nvSpPr>
      <dsp:spPr>
        <a:xfrm>
          <a:off x="4238" y="1441688"/>
          <a:ext cx="3948950" cy="2054329"/>
        </a:xfrm>
        <a:prstGeom prst="roundRect">
          <a:avLst>
            <a:gd name="adj" fmla="val 10000"/>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nl-BE" sz="1800" kern="1200" dirty="0">
              <a:sym typeface="Wingdings" panose="05000000000000000000" pitchFamily="2" charset="2"/>
            </a:rPr>
            <a:t>Is er </a:t>
          </a:r>
          <a:r>
            <a:rPr lang="nl-BE" sz="1800" b="1" kern="1200" dirty="0">
              <a:sym typeface="Wingdings" panose="05000000000000000000" pitchFamily="2" charset="2"/>
            </a:rPr>
            <a:t>bereidheid en mogelijkheid </a:t>
          </a:r>
          <a:r>
            <a:rPr lang="nl-BE" sz="1800" kern="1200" dirty="0">
              <a:sym typeface="Wingdings" panose="05000000000000000000" pitchFamily="2" charset="2"/>
            </a:rPr>
            <a:t>tot </a:t>
          </a:r>
          <a:r>
            <a:rPr lang="nl-BE" sz="1800" b="1" kern="1200" dirty="0">
              <a:sym typeface="Wingdings" panose="05000000000000000000" pitchFamily="2" charset="2"/>
            </a:rPr>
            <a:t>wederzijdse acceptatie</a:t>
          </a:r>
          <a:r>
            <a:rPr lang="nl-BE" sz="1800" kern="1200" dirty="0">
              <a:sym typeface="Wingdings" panose="05000000000000000000" pitchFamily="2" charset="2"/>
            </a:rPr>
            <a:t> van een minimale gedeelde basis? Denk aan een concrete gedeelde zorg of belang of aan organisatieafspraken.</a:t>
          </a:r>
          <a:endParaRPr lang="nl-BE" sz="1800" kern="1200" dirty="0"/>
        </a:p>
      </dsp:txBody>
      <dsp:txXfrm>
        <a:off x="64407" y="1501857"/>
        <a:ext cx="3828612" cy="1933991"/>
      </dsp:txXfrm>
    </dsp:sp>
    <dsp:sp modelId="{550548C7-7CBF-45C4-B580-AC6DF7CAFDE0}">
      <dsp:nvSpPr>
        <dsp:cNvPr id="0" name=""/>
        <dsp:cNvSpPr/>
      </dsp:nvSpPr>
      <dsp:spPr>
        <a:xfrm rot="17635310">
          <a:off x="3623648" y="1951340"/>
          <a:ext cx="1108612" cy="21643"/>
        </a:xfrm>
        <a:custGeom>
          <a:avLst/>
          <a:gdLst/>
          <a:ahLst/>
          <a:cxnLst/>
          <a:rect l="0" t="0" r="0" b="0"/>
          <a:pathLst>
            <a:path>
              <a:moveTo>
                <a:pt x="0" y="10821"/>
              </a:moveTo>
              <a:lnTo>
                <a:pt x="1108612" y="10821"/>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nl-BE" sz="500" kern="1200"/>
        </a:p>
      </dsp:txBody>
      <dsp:txXfrm>
        <a:off x="4150239" y="1934446"/>
        <a:ext cx="55430" cy="55430"/>
      </dsp:txXfrm>
    </dsp:sp>
    <dsp:sp modelId="{FD3279CC-B5CA-4E5A-AA97-D55E9BF71D62}">
      <dsp:nvSpPr>
        <dsp:cNvPr id="0" name=""/>
        <dsp:cNvSpPr/>
      </dsp:nvSpPr>
      <dsp:spPr>
        <a:xfrm>
          <a:off x="4402720" y="909327"/>
          <a:ext cx="1441915" cy="1092287"/>
        </a:xfrm>
        <a:prstGeom prst="roundRect">
          <a:avLst>
            <a:gd name="adj" fmla="val 10000"/>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nl-BE" sz="1800" kern="1200" dirty="0"/>
            <a:t>JA</a:t>
          </a:r>
        </a:p>
      </dsp:txBody>
      <dsp:txXfrm>
        <a:off x="4434712" y="941319"/>
        <a:ext cx="1377931" cy="1028303"/>
      </dsp:txXfrm>
    </dsp:sp>
    <dsp:sp modelId="{C8C55392-F60C-4B03-B7F4-A570384AEB97}">
      <dsp:nvSpPr>
        <dsp:cNvPr id="0" name=""/>
        <dsp:cNvSpPr/>
      </dsp:nvSpPr>
      <dsp:spPr>
        <a:xfrm>
          <a:off x="5844636" y="1444649"/>
          <a:ext cx="449531" cy="21643"/>
        </a:xfrm>
        <a:custGeom>
          <a:avLst/>
          <a:gdLst/>
          <a:ahLst/>
          <a:cxnLst/>
          <a:rect l="0" t="0" r="0" b="0"/>
          <a:pathLst>
            <a:path>
              <a:moveTo>
                <a:pt x="0" y="10821"/>
              </a:moveTo>
              <a:lnTo>
                <a:pt x="449531" y="10821"/>
              </a:lnTo>
            </a:path>
          </a:pathLst>
        </a:custGeom>
        <a:no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nl-BE" sz="500" kern="1200"/>
        </a:p>
      </dsp:txBody>
      <dsp:txXfrm>
        <a:off x="6058163" y="1444232"/>
        <a:ext cx="22476" cy="22476"/>
      </dsp:txXfrm>
    </dsp:sp>
    <dsp:sp modelId="{07026B91-9D47-4F95-8302-D73EBA0AE93B}">
      <dsp:nvSpPr>
        <dsp:cNvPr id="0" name=""/>
        <dsp:cNvSpPr/>
      </dsp:nvSpPr>
      <dsp:spPr>
        <a:xfrm>
          <a:off x="6294167" y="705956"/>
          <a:ext cx="2820684" cy="1499028"/>
        </a:xfrm>
        <a:prstGeom prst="roundRect">
          <a:avLst>
            <a:gd name="adj" fmla="val 10000"/>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nl-BE" sz="1800" kern="1200" dirty="0">
              <a:hlinkClick xmlns:r="http://schemas.openxmlformats.org/officeDocument/2006/relationships" r:id="" action="ppaction://hlinksldjump"/>
            </a:rPr>
            <a:t>Zijn de randvoorwaarden voldaan?</a:t>
          </a:r>
          <a:endParaRPr lang="nl-BE" sz="1800" kern="1200" dirty="0"/>
        </a:p>
      </dsp:txBody>
      <dsp:txXfrm>
        <a:off x="6338072" y="749861"/>
        <a:ext cx="2732874" cy="1411218"/>
      </dsp:txXfrm>
    </dsp:sp>
    <dsp:sp modelId="{590C70FC-95BC-4A19-8A45-9651D1ED67F7}">
      <dsp:nvSpPr>
        <dsp:cNvPr id="0" name=""/>
        <dsp:cNvSpPr/>
      </dsp:nvSpPr>
      <dsp:spPr>
        <a:xfrm>
          <a:off x="9114851" y="1444649"/>
          <a:ext cx="449531" cy="21643"/>
        </a:xfrm>
        <a:custGeom>
          <a:avLst/>
          <a:gdLst/>
          <a:ahLst/>
          <a:cxnLst/>
          <a:rect l="0" t="0" r="0" b="0"/>
          <a:pathLst>
            <a:path>
              <a:moveTo>
                <a:pt x="0" y="10821"/>
              </a:moveTo>
              <a:lnTo>
                <a:pt x="449531" y="10821"/>
              </a:lnTo>
            </a:path>
          </a:pathLst>
        </a:custGeom>
        <a:no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nl-BE" sz="500" kern="1200"/>
        </a:p>
      </dsp:txBody>
      <dsp:txXfrm>
        <a:off x="9328379" y="1444232"/>
        <a:ext cx="22476" cy="22476"/>
      </dsp:txXfrm>
    </dsp:sp>
    <dsp:sp modelId="{863B29C6-5C65-4F57-98A6-57A684C7E505}">
      <dsp:nvSpPr>
        <dsp:cNvPr id="0" name=""/>
        <dsp:cNvSpPr/>
      </dsp:nvSpPr>
      <dsp:spPr>
        <a:xfrm>
          <a:off x="9564382" y="267469"/>
          <a:ext cx="1878590" cy="2376002"/>
        </a:xfrm>
        <a:prstGeom prst="roundRect">
          <a:avLst>
            <a:gd name="adj" fmla="val 10000"/>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nl-BE" sz="1800" kern="1200" dirty="0"/>
            <a:t>Voer het gesprek over die minimale gedeelde basis als opstap naar een groter gedeeld fundament.</a:t>
          </a:r>
        </a:p>
      </dsp:txBody>
      <dsp:txXfrm>
        <a:off x="9619404" y="322491"/>
        <a:ext cx="1768546" cy="2265958"/>
      </dsp:txXfrm>
    </dsp:sp>
    <dsp:sp modelId="{C5B1A0FC-3665-4CE1-ABEC-ADC6B49306AC}">
      <dsp:nvSpPr>
        <dsp:cNvPr id="0" name=""/>
        <dsp:cNvSpPr/>
      </dsp:nvSpPr>
      <dsp:spPr>
        <a:xfrm rot="3774375">
          <a:off x="3684450" y="2897380"/>
          <a:ext cx="987008" cy="21643"/>
        </a:xfrm>
        <a:custGeom>
          <a:avLst/>
          <a:gdLst/>
          <a:ahLst/>
          <a:cxnLst/>
          <a:rect l="0" t="0" r="0" b="0"/>
          <a:pathLst>
            <a:path>
              <a:moveTo>
                <a:pt x="0" y="10821"/>
              </a:moveTo>
              <a:lnTo>
                <a:pt x="987008" y="10821"/>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nl-BE" sz="500" kern="1200"/>
        </a:p>
      </dsp:txBody>
      <dsp:txXfrm>
        <a:off x="4153279" y="2883526"/>
        <a:ext cx="49350" cy="49350"/>
      </dsp:txXfrm>
    </dsp:sp>
    <dsp:sp modelId="{2607A37D-9A74-4BB2-AFFD-B379774306AA}">
      <dsp:nvSpPr>
        <dsp:cNvPr id="0" name=""/>
        <dsp:cNvSpPr/>
      </dsp:nvSpPr>
      <dsp:spPr>
        <a:xfrm>
          <a:off x="4402720" y="2666721"/>
          <a:ext cx="1503299" cy="1361657"/>
        </a:xfrm>
        <a:prstGeom prst="roundRect">
          <a:avLst>
            <a:gd name="adj" fmla="val 10000"/>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nl-BE" sz="1800" kern="1200" dirty="0"/>
            <a:t>NEE</a:t>
          </a:r>
        </a:p>
      </dsp:txBody>
      <dsp:txXfrm>
        <a:off x="4442602" y="2706603"/>
        <a:ext cx="1423535" cy="1281893"/>
      </dsp:txXfrm>
    </dsp:sp>
    <dsp:sp modelId="{D4F4CE33-3C7D-4EBE-821D-6E16B6A69D16}">
      <dsp:nvSpPr>
        <dsp:cNvPr id="0" name=""/>
        <dsp:cNvSpPr/>
      </dsp:nvSpPr>
      <dsp:spPr>
        <a:xfrm>
          <a:off x="5906020" y="3336728"/>
          <a:ext cx="449531" cy="21643"/>
        </a:xfrm>
        <a:custGeom>
          <a:avLst/>
          <a:gdLst/>
          <a:ahLst/>
          <a:cxnLst/>
          <a:rect l="0" t="0" r="0" b="0"/>
          <a:pathLst>
            <a:path>
              <a:moveTo>
                <a:pt x="0" y="10821"/>
              </a:moveTo>
              <a:lnTo>
                <a:pt x="449531" y="10821"/>
              </a:lnTo>
            </a:path>
          </a:pathLst>
        </a:custGeom>
        <a:no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nl-BE" sz="500" kern="1200"/>
        </a:p>
      </dsp:txBody>
      <dsp:txXfrm>
        <a:off x="6119547" y="3336312"/>
        <a:ext cx="22476" cy="22476"/>
      </dsp:txXfrm>
    </dsp:sp>
    <dsp:sp modelId="{27C1231E-9A72-4565-9942-43CEE6206F2A}">
      <dsp:nvSpPr>
        <dsp:cNvPr id="0" name=""/>
        <dsp:cNvSpPr/>
      </dsp:nvSpPr>
      <dsp:spPr>
        <a:xfrm>
          <a:off x="6355551" y="2289272"/>
          <a:ext cx="2807996" cy="2116555"/>
        </a:xfrm>
        <a:prstGeom prst="roundRect">
          <a:avLst>
            <a:gd name="adj" fmla="val 10000"/>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nl-BE" sz="1800" kern="1200" dirty="0">
              <a:hlinkClick xmlns:r="http://schemas.openxmlformats.org/officeDocument/2006/relationships" r:id="" action="ppaction://hlinksldjump"/>
            </a:rPr>
            <a:t>Kan het gesprek over een minimale gedeelde basis tijdelijk worden opgeschort? </a:t>
          </a:r>
          <a:r>
            <a:rPr lang="nl-BE" sz="1800" kern="1200" dirty="0"/>
            <a:t>(bijvoorbeeld, indien ze niet botsen met de wet of met de organisatie)</a:t>
          </a:r>
        </a:p>
      </dsp:txBody>
      <dsp:txXfrm>
        <a:off x="6417543" y="2351264"/>
        <a:ext cx="2684012" cy="199257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2C5D84-CC92-4BCD-AD02-B7F61F7A6531}">
      <dsp:nvSpPr>
        <dsp:cNvPr id="0" name=""/>
        <dsp:cNvSpPr/>
      </dsp:nvSpPr>
      <dsp:spPr>
        <a:xfrm>
          <a:off x="401391" y="932037"/>
          <a:ext cx="4517452" cy="2809222"/>
        </a:xfrm>
        <a:prstGeom prst="roundRect">
          <a:avLst>
            <a:gd name="adj" fmla="val 10000"/>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nl-BE" sz="1800" kern="1200" dirty="0"/>
            <a:t>Kan het gesprek over een minimale gedeelde basis tijdelijk worden </a:t>
          </a:r>
          <a:r>
            <a:rPr lang="nl-BE" sz="1800" b="1" kern="1200" dirty="0"/>
            <a:t>opgeschort</a:t>
          </a:r>
          <a:r>
            <a:rPr lang="nl-BE" sz="1800" kern="1200" dirty="0"/>
            <a:t>? (bijvoorbeeld, indien ze niet botsen met de wet of met de organisatie)</a:t>
          </a:r>
        </a:p>
      </dsp:txBody>
      <dsp:txXfrm>
        <a:off x="483670" y="1014316"/>
        <a:ext cx="4352894" cy="2644664"/>
      </dsp:txXfrm>
    </dsp:sp>
    <dsp:sp modelId="{1E9D60D5-3554-447D-8951-593E1BFC8AA7}">
      <dsp:nvSpPr>
        <dsp:cNvPr id="0" name=""/>
        <dsp:cNvSpPr/>
      </dsp:nvSpPr>
      <dsp:spPr>
        <a:xfrm rot="19457599">
          <a:off x="4709682" y="1597265"/>
          <a:ext cx="2225303" cy="180000"/>
        </a:xfrm>
        <a:custGeom>
          <a:avLst/>
          <a:gdLst/>
          <a:ahLst/>
          <a:cxnLst/>
          <a:rect l="0" t="0" r="0" b="0"/>
          <a:pathLst>
            <a:path>
              <a:moveTo>
                <a:pt x="0" y="90000"/>
              </a:moveTo>
              <a:lnTo>
                <a:pt x="2225303" y="90000"/>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11150">
            <a:lnSpc>
              <a:spcPct val="90000"/>
            </a:lnSpc>
            <a:spcBef>
              <a:spcPct val="0"/>
            </a:spcBef>
            <a:spcAft>
              <a:spcPct val="35000"/>
            </a:spcAft>
            <a:buNone/>
          </a:pPr>
          <a:endParaRPr lang="nl-BE" sz="700" kern="1200"/>
        </a:p>
      </dsp:txBody>
      <dsp:txXfrm>
        <a:off x="5766702" y="1631632"/>
        <a:ext cx="111265" cy="111265"/>
      </dsp:txXfrm>
    </dsp:sp>
    <dsp:sp modelId="{94522820-B764-471A-9A9E-E9682FDCB36B}">
      <dsp:nvSpPr>
        <dsp:cNvPr id="0" name=""/>
        <dsp:cNvSpPr/>
      </dsp:nvSpPr>
      <dsp:spPr>
        <a:xfrm>
          <a:off x="6725825" y="89137"/>
          <a:ext cx="4319994" cy="1897488"/>
        </a:xfrm>
        <a:prstGeom prst="roundRect">
          <a:avLst>
            <a:gd name="adj" fmla="val 10000"/>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nl-BE" sz="1800" kern="1200" dirty="0"/>
            <a:t>NEEN, de samenwerking stopt </a:t>
          </a:r>
        </a:p>
        <a:p>
          <a:pPr marL="0" lvl="0" indent="0" algn="ctr" defTabSz="800100">
            <a:lnSpc>
              <a:spcPct val="90000"/>
            </a:lnSpc>
            <a:spcBef>
              <a:spcPct val="0"/>
            </a:spcBef>
            <a:spcAft>
              <a:spcPct val="35000"/>
            </a:spcAft>
            <a:buNone/>
          </a:pPr>
          <a:r>
            <a:rPr lang="nl-BE" sz="1800" kern="1200" dirty="0"/>
            <a:t>(minstens tijdelijk).</a:t>
          </a:r>
        </a:p>
      </dsp:txBody>
      <dsp:txXfrm>
        <a:off x="6781401" y="144713"/>
        <a:ext cx="4208842" cy="1786336"/>
      </dsp:txXfrm>
    </dsp:sp>
    <dsp:sp modelId="{E46F2865-DCB3-49F4-947A-EE02E43F7295}">
      <dsp:nvSpPr>
        <dsp:cNvPr id="0" name=""/>
        <dsp:cNvSpPr/>
      </dsp:nvSpPr>
      <dsp:spPr>
        <a:xfrm rot="1904938">
          <a:off x="4759857" y="2805723"/>
          <a:ext cx="2124955" cy="180000"/>
        </a:xfrm>
        <a:custGeom>
          <a:avLst/>
          <a:gdLst/>
          <a:ahLst/>
          <a:cxnLst/>
          <a:rect l="0" t="0" r="0" b="0"/>
          <a:pathLst>
            <a:path>
              <a:moveTo>
                <a:pt x="0" y="90000"/>
              </a:moveTo>
              <a:lnTo>
                <a:pt x="2124955" y="90000"/>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11150">
            <a:lnSpc>
              <a:spcPct val="90000"/>
            </a:lnSpc>
            <a:spcBef>
              <a:spcPct val="0"/>
            </a:spcBef>
            <a:spcAft>
              <a:spcPct val="35000"/>
            </a:spcAft>
            <a:buNone/>
          </a:pPr>
          <a:endParaRPr lang="nl-BE" sz="700" kern="1200"/>
        </a:p>
      </dsp:txBody>
      <dsp:txXfrm>
        <a:off x="5769211" y="2842599"/>
        <a:ext cx="106247" cy="106247"/>
      </dsp:txXfrm>
    </dsp:sp>
    <dsp:sp modelId="{9D3E8027-3698-485B-BC1D-72ADD4C80D7A}">
      <dsp:nvSpPr>
        <dsp:cNvPr id="0" name=""/>
        <dsp:cNvSpPr/>
      </dsp:nvSpPr>
      <dsp:spPr>
        <a:xfrm>
          <a:off x="6725825" y="2325434"/>
          <a:ext cx="4238002" cy="2258726"/>
        </a:xfrm>
        <a:prstGeom prst="roundRect">
          <a:avLst>
            <a:gd name="adj" fmla="val 10000"/>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nl-BE" sz="1800" kern="1200" dirty="0"/>
            <a:t>JA, wanneer en in welke omstandigheden kan het gesprek terug opgenomen worden?</a:t>
          </a:r>
        </a:p>
      </dsp:txBody>
      <dsp:txXfrm>
        <a:off x="6791981" y="2391590"/>
        <a:ext cx="4105690" cy="212641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93A157-D924-43DC-A349-BA0F0B84536A}">
      <dsp:nvSpPr>
        <dsp:cNvPr id="0" name=""/>
        <dsp:cNvSpPr/>
      </dsp:nvSpPr>
      <dsp:spPr>
        <a:xfrm>
          <a:off x="2529" y="665758"/>
          <a:ext cx="3339467" cy="3339478"/>
        </a:xfrm>
        <a:prstGeom prst="roundRect">
          <a:avLst>
            <a:gd name="adj" fmla="val 10000"/>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nl-BE" sz="1800" kern="1200" dirty="0"/>
            <a:t>Verken manieren om tegenspraak en tegenstellingen positief te uiten. Dat kan in gesprek maar ook  d.m.v. creatieve of actieve werkvormen.</a:t>
          </a:r>
        </a:p>
      </dsp:txBody>
      <dsp:txXfrm>
        <a:off x="100339" y="763568"/>
        <a:ext cx="3143847" cy="3143858"/>
      </dsp:txXfrm>
    </dsp:sp>
    <dsp:sp modelId="{3D346826-5CD4-4EE8-9600-20B098D2FDD1}">
      <dsp:nvSpPr>
        <dsp:cNvPr id="0" name=""/>
        <dsp:cNvSpPr/>
      </dsp:nvSpPr>
      <dsp:spPr>
        <a:xfrm>
          <a:off x="3341997" y="2314843"/>
          <a:ext cx="857565" cy="41308"/>
        </a:xfrm>
        <a:custGeom>
          <a:avLst/>
          <a:gdLst/>
          <a:ahLst/>
          <a:cxnLst/>
          <a:rect l="0" t="0" r="0" b="0"/>
          <a:pathLst>
            <a:path>
              <a:moveTo>
                <a:pt x="0" y="20654"/>
              </a:moveTo>
              <a:lnTo>
                <a:pt x="857565" y="20654"/>
              </a:lnTo>
            </a:path>
          </a:pathLst>
        </a:custGeom>
        <a:noFill/>
        <a:ln w="1905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nl-BE" sz="500" kern="1200"/>
        </a:p>
      </dsp:txBody>
      <dsp:txXfrm>
        <a:off x="3749341" y="2314058"/>
        <a:ext cx="42878" cy="42878"/>
      </dsp:txXfrm>
    </dsp:sp>
    <dsp:sp modelId="{E91B6BC1-A274-4C4F-A516-73BB16CB4D43}">
      <dsp:nvSpPr>
        <dsp:cNvPr id="0" name=""/>
        <dsp:cNvSpPr/>
      </dsp:nvSpPr>
      <dsp:spPr>
        <a:xfrm>
          <a:off x="4199563" y="665758"/>
          <a:ext cx="3335823" cy="3339478"/>
        </a:xfrm>
        <a:prstGeom prst="roundRect">
          <a:avLst>
            <a:gd name="adj" fmla="val 10000"/>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nl-BE" sz="1800" kern="1200" dirty="0">
              <a:hlinkClick xmlns:r="http://schemas.openxmlformats.org/officeDocument/2006/relationships" r:id="" action="ppaction://hlinksldjump"/>
            </a:rPr>
            <a:t>Zijn de randvoorwaarden voldaan?</a:t>
          </a:r>
          <a:endParaRPr lang="nl-BE" sz="1800" kern="1200" dirty="0"/>
        </a:p>
      </dsp:txBody>
      <dsp:txXfrm>
        <a:off x="4297266" y="763461"/>
        <a:ext cx="3140417" cy="3144072"/>
      </dsp:txXfrm>
    </dsp:sp>
    <dsp:sp modelId="{72C0FB5A-34FB-4E07-B7AF-E510B5E0AED3}">
      <dsp:nvSpPr>
        <dsp:cNvPr id="0" name=""/>
        <dsp:cNvSpPr/>
      </dsp:nvSpPr>
      <dsp:spPr>
        <a:xfrm>
          <a:off x="7535386" y="2314843"/>
          <a:ext cx="857565" cy="41308"/>
        </a:xfrm>
        <a:custGeom>
          <a:avLst/>
          <a:gdLst/>
          <a:ahLst/>
          <a:cxnLst/>
          <a:rect l="0" t="0" r="0" b="0"/>
          <a:pathLst>
            <a:path>
              <a:moveTo>
                <a:pt x="0" y="20654"/>
              </a:moveTo>
              <a:lnTo>
                <a:pt x="857565" y="20654"/>
              </a:lnTo>
            </a:path>
          </a:pathLst>
        </a:custGeom>
        <a:noFill/>
        <a:ln w="19050" cap="flat" cmpd="sng" algn="ctr">
          <a:solidFill>
            <a:schemeClr val="accent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nl-BE" sz="500" kern="1200"/>
        </a:p>
      </dsp:txBody>
      <dsp:txXfrm>
        <a:off x="7942730" y="2314058"/>
        <a:ext cx="42878" cy="42878"/>
      </dsp:txXfrm>
    </dsp:sp>
    <dsp:sp modelId="{18BD1C08-2D72-4D34-A5B1-844ABF302088}">
      <dsp:nvSpPr>
        <dsp:cNvPr id="0" name=""/>
        <dsp:cNvSpPr/>
      </dsp:nvSpPr>
      <dsp:spPr>
        <a:xfrm>
          <a:off x="8392952" y="667591"/>
          <a:ext cx="3239990" cy="3335812"/>
        </a:xfrm>
        <a:prstGeom prst="roundRect">
          <a:avLst>
            <a:gd name="adj" fmla="val 10000"/>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nl-BE" sz="1800" kern="1200" dirty="0"/>
            <a:t>Voer het gesprek of doe een activiteit om tegenstellingen te laten zijn.</a:t>
          </a:r>
        </a:p>
      </dsp:txBody>
      <dsp:txXfrm>
        <a:off x="8487848" y="762487"/>
        <a:ext cx="3050198" cy="3146020"/>
      </dsp:txXfrm>
    </dsp:sp>
  </dsp:spTree>
</dsp:drawing>
</file>

<file path=ppt/diagrams/layout1.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5">
  <dgm:title val=""/>
  <dgm:desc val=""/>
  <dgm:catLst>
    <dgm:cat type="hierarchy" pri="6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resOf/>
    <dgm:shape xmlns:r="http://schemas.openxmlformats.org/officeDocument/2006/relationships" r:blip="">
      <dgm:adjLst/>
    </dgm:shape>
    <dgm:choose name="Name0">
      <dgm:if name="Name1" axis="ch" ptType="node" func="cnt" op="gte" val="2">
        <dgm:choose name="Name2">
          <dgm:if name="Name3" func="var" arg="dir" op="equ" val="norm">
            <dgm:constrLst>
              <dgm:constr type="l" for="ch" forName="hierFlow"/>
              <dgm:constr type="t" for="ch" forName="hierFlow" refType="h" fact="0.3"/>
              <dgm:constr type="r" for="ch" forName="hierFlow" refType="w" fact="0.98"/>
              <dgm:constr type="b" for="ch" forName="hierFlow" refType="h" fact="0.96"/>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if>
          <dgm:else name="Name4">
            <dgm:constrLst>
              <dgm:constr type="l" for="ch" forName="hierFlow" refType="w" fact="0.02"/>
              <dgm:constr type="t" for="ch" forName="hierFlow" refType="h" fact="0.3"/>
              <dgm:constr type="r" for="ch" forName="hierFlow" refType="w"/>
              <dgm:constr type="b" for="ch" forName="hierFlow" refType="h" fact="0.96"/>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else>
    </dgm:choose>
    <dgm:ruleLst/>
    <dgm:layoutNode name="hierFlow">
      <dgm:choose name="Name6">
        <dgm:if name="Name7" func="var" arg="dir" op="equ" val="norm">
          <dgm:alg type="lin">
            <dgm:param type="linDir" val="fromL"/>
            <dgm:param type="nodeVertAlign" val="mid"/>
            <dgm:param type="vertAlign" val="mid"/>
            <dgm:param type="nodeHorzAlign" val="l"/>
            <dgm:param type="horzAlign" val="l"/>
            <dgm:param type="fallback" val="2D"/>
          </dgm:alg>
        </dgm:if>
        <dgm:else name="Name8">
          <dgm:alg type="lin">
            <dgm:param type="linDir" val="fromR"/>
            <dgm:param type="nodeVertAlign" val="mid"/>
            <dgm:param type="vertAlign" val="mid"/>
            <dgm:param type="nodeHorzAlign" val="r"/>
            <dgm:param type="horzAlign" val="r"/>
            <dgm:param type="fallback" val="2D"/>
          </dgm:alg>
        </dgm:else>
      </dgm:choose>
      <dgm:shape xmlns:r="http://schemas.openxmlformats.org/officeDocument/2006/relationships" r:blip="">
        <dgm:adjLst/>
      </dgm:shape>
      <dgm:presOf/>
      <dgm:constrLst>
        <dgm:constr type="primFontSz" for="des" ptType="node" op="equ" val="65"/>
        <dgm:constr type="primFontSz" for="des" forName="connTx" op="equ" val="55"/>
        <dgm:constr type="primFontSz" for="des" forName="connTx" refType="primFontSz" refFor="des" refPtType="node" op="lte" fact="0.8"/>
      </dgm:constrLst>
      <dgm:ruleLst/>
      <dgm:choose name="Name9">
        <dgm:if name="Name10" axis="ch" ptType="node" func="cnt" op="gte" val="2">
          <dgm:layoutNode name="firstBuf">
            <dgm:alg type="sp"/>
            <dgm:shape xmlns:r="http://schemas.openxmlformats.org/officeDocument/2006/relationships" r:blip="">
              <dgm:adjLst/>
            </dgm:shape>
            <dgm:presOf/>
            <dgm:constrLst/>
            <dgm:ruleLst/>
          </dgm:layoutNode>
        </dgm:if>
        <dgm:else name="Name11"/>
      </dgm:choose>
      <dgm:layoutNode name="hierChild1">
        <dgm:varLst>
          <dgm:chPref val="1"/>
          <dgm:animOne val="branch"/>
          <dgm:animLvl val="lvl"/>
        </dgm:varLst>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constrLst/>
        <dgm:ruleLst/>
        <dgm:forEach name="Name15" axis="ch" cnt="3">
          <dgm:forEach name="Name16" axis="self" ptType="node">
            <dgm:layoutNode name="Name17">
              <dgm:choose name="Name18">
                <dgm:if name="Name19" func="var" arg="dir" op="equ" val="norm">
                  <dgm:alg type="hierRoot">
                    <dgm:param type="hierAlign" val="lCtrCh"/>
                  </dgm:alg>
                </dgm:if>
                <dgm:else name="Name20">
                  <dgm:alg type="hierRoot">
                    <dgm:param type="hierAlign" val="rCtrCh"/>
                  </dgm:alg>
                </dgm:else>
              </dgm:choose>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hierChild2">
                <dgm:choose name="Name21">
                  <dgm:if name="Name22" func="var" arg="dir" op="equ" val="norm">
                    <dgm:alg type="hierChild">
                      <dgm:param type="linDir" val="fromT"/>
                      <dgm:param type="chAlign" val="l"/>
                    </dgm:alg>
                  </dgm:if>
                  <dgm:else name="Name23">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24" axis="self" ptType="parTrans" cnt="1">
                    <dgm:layoutNode name="Name25">
                      <dgm:choose name="Name26">
                        <dgm:if name="Name27" func="var" arg="dir" op="equ" val="norm">
                          <dgm:alg type="conn">
                            <dgm:param type="dim" val="1D"/>
                            <dgm:param type="begPts" val="midR"/>
                            <dgm:param type="endPts" val="midL"/>
                            <dgm:param type="endSty" val="noArr"/>
                          </dgm:alg>
                        </dgm:if>
                        <dgm:else name="Name28">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29" axis="self" ptType="node">
                    <dgm:layoutNode name="Name30">
                      <dgm:choose name="Name31">
                        <dgm:if name="Name32" func="var" arg="dir" op="equ" val="norm">
                          <dgm:alg type="hierRoot">
                            <dgm:param type="hierAlign" val="lCtrCh"/>
                          </dgm:alg>
                        </dgm:if>
                        <dgm:else name="Name33">
                          <dgm:alg type="hierRoot">
                            <dgm:param type="hierAlign" val="rCtrCh"/>
                          </dgm:alg>
                        </dgm:else>
                      </dgm:choose>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hierChild3">
                        <dgm:choose name="Name34">
                          <dgm:if name="Name35" func="var" arg="dir" op="equ" val="norm">
                            <dgm:alg type="hierChild">
                              <dgm:param type="linDir" val="fromT"/>
                              <dgm:param type="chAlign" val="l"/>
                            </dgm:alg>
                          </dgm:if>
                          <dgm:else name="Name36">
                            <dgm:alg type="hierChild">
                              <dgm:param type="linDir" val="fromT"/>
                              <dgm:param type="chAlign" val="r"/>
                            </dgm:alg>
                          </dgm:else>
                        </dgm:choose>
                        <dgm:shape xmlns:r="http://schemas.openxmlformats.org/officeDocument/2006/relationships" r:blip="">
                          <dgm:adjLst/>
                        </dgm:shape>
                        <dgm:presOf/>
                        <dgm:constrLst/>
                        <dgm:ruleLst/>
                        <dgm:forEach name="Name37" ref="repeat"/>
                      </dgm:layoutNode>
                    </dgm:layoutNode>
                  </dgm:forEach>
                </dgm:forEach>
              </dgm:layoutNode>
            </dgm:layoutNode>
          </dgm:forEach>
        </dgm:forEach>
      </dgm:layoutNode>
    </dgm:layoutNode>
    <dgm:layoutNode name="bgShapesFlow">
      <dgm:choose name="Name38">
        <dgm:if name="Name39" func="var" arg="dir" op="equ" val="norm">
          <dgm:alg type="lin">
            <dgm:param type="linDir" val="fromL"/>
            <dgm:param type="nodeVertAlign" val="mid"/>
            <dgm:param type="vertAlign" val="mid"/>
            <dgm:param type="nodeHorzAlign" val="l"/>
            <dgm:param type="horzAlign" val="l"/>
          </dgm:alg>
        </dgm:if>
        <dgm:else name="Name40">
          <dgm:alg type="lin">
            <dgm:param type="linDir" val="fromR"/>
            <dgm:param type="nodeVertAlign" val="mid"/>
            <dgm:param type="vertAlign" val="mid"/>
            <dgm:param type="nodeHorzAlign" val="r"/>
            <dgm:param type="horzAlign" val="r"/>
          </dgm:alg>
        </dgm:else>
      </dgm:choose>
      <dgm:shape xmlns:r="http://schemas.openxmlformats.org/officeDocument/2006/relationships" r:blip="">
        <dgm:adjLst/>
      </dgm:shape>
      <dgm:presOf/>
      <dgm:constrLst>
        <dgm:constr type="w" for="ch" forName="rectComp" refType="w"/>
        <dgm:constr type="h" for="ch" forName="rectComp" refType="h"/>
        <dgm:constr type="h" for="des" forName="bgRect" refType="h"/>
        <dgm:constr type="primFontSz" for="des" forName="bgRectTx" op="equ" val="65"/>
      </dgm:constrLst>
      <dgm:ruleLst/>
      <dgm:forEach name="Name41" axis="ch" ptType="node" st="2">
        <dgm:layoutNode name="rectComp">
          <dgm:alg type="composite"/>
          <dgm:shape xmlns:r="http://schemas.openxmlformats.org/officeDocument/2006/relationships" r:blip="">
            <dgm:adjLst/>
          </dgm:shape>
          <dgm:presOf/>
          <dgm:constrLst>
            <dgm:constr type="userA"/>
            <dgm:constr type="l" for="ch" forName="bgRect"/>
            <dgm:constr type="t" for="ch" forName="bgRect"/>
            <dgm:constr type="w" for="ch" forName="bgRect" refType="userA" fact="1.2"/>
            <dgm:constr type="l" for="ch" forName="bgRectTx"/>
            <dgm:constr type="t" for="ch" forName="bgRectTx"/>
            <dgm:constr type="h" for="ch" forName="bgRectTx" refType="h" refFor="ch" refForName="bgRect" fact="0.3"/>
            <dgm:constr type="w" for="ch" forName="bgRectTx" refType="w" refFor="ch" refForName="bgRect" op="equ"/>
          </dgm:constrLst>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shape xmlns:r="http://schemas.openxmlformats.org/officeDocument/2006/relationships" type="rect" r:blip="" zOrderOff="-999" hideGeom="1">
              <dgm:adjLst/>
            </dgm:shape>
            <dgm:presOf axis="desOrSelf" ptType="node"/>
            <dgm:constrLst/>
            <dgm:ruleLst>
              <dgm:rule type="primFontSz" val="5" fact="NaN" max="NaN"/>
            </dgm:ruleLst>
          </dgm:layoutNode>
        </dgm:layoutNode>
        <dgm:choose name="Name42">
          <dgm:if name="Name43" axis="self" ptType="node" func="revPos" op="gte" val="2">
            <dgm:layoutNode name="spComp">
              <dgm:alg type="composite"/>
              <dgm:shape xmlns:r="http://schemas.openxmlformats.org/officeDocument/2006/relationships" r:blip="">
                <dgm:adjLst/>
              </dgm:shape>
              <dgm:presOf/>
              <dgm:constrLst>
                <dgm:constr type="userA"/>
                <dgm:constr type="userB"/>
                <dgm:constr type="l" for="ch" forName="hSp"/>
                <dgm:constr type="t" for="ch" forName="hSp"/>
                <dgm:constr type="w" for="ch" forName="hSp" refType="userB"/>
                <dgm:constr type="wOff" for="ch" forName="hSp" refType="userA" fact="-0.2"/>
              </dgm:constrLst>
              <dgm:ruleLst/>
              <dgm:layoutNode name="hSp">
                <dgm:alg type="sp"/>
                <dgm:shape xmlns:r="http://schemas.openxmlformats.org/officeDocument/2006/relationships" r:blip="">
                  <dgm:adjLst/>
                </dgm:shape>
                <dgm:presOf/>
                <dgm:constrLst/>
                <dgm:ruleLst/>
              </dgm:layoutNode>
            </dgm:layoutNode>
          </dgm:if>
          <dgm:else name="Name44"/>
        </dgm:choose>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hierarchy5">
  <dgm:title val=""/>
  <dgm:desc val=""/>
  <dgm:catLst>
    <dgm:cat type="hierarchy" pri="6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resOf/>
    <dgm:shape xmlns:r="http://schemas.openxmlformats.org/officeDocument/2006/relationships" r:blip="">
      <dgm:adjLst/>
    </dgm:shape>
    <dgm:choose name="Name0">
      <dgm:if name="Name1" axis="ch" ptType="node" func="cnt" op="gte" val="2">
        <dgm:choose name="Name2">
          <dgm:if name="Name3" func="var" arg="dir" op="equ" val="norm">
            <dgm:constrLst>
              <dgm:constr type="l" for="ch" forName="hierFlow"/>
              <dgm:constr type="t" for="ch" forName="hierFlow" refType="h" fact="0.3"/>
              <dgm:constr type="r" for="ch" forName="hierFlow" refType="w" fact="0.98"/>
              <dgm:constr type="b" for="ch" forName="hierFlow" refType="h" fact="0.96"/>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if>
          <dgm:else name="Name4">
            <dgm:constrLst>
              <dgm:constr type="l" for="ch" forName="hierFlow" refType="w" fact="0.02"/>
              <dgm:constr type="t" for="ch" forName="hierFlow" refType="h" fact="0.3"/>
              <dgm:constr type="r" for="ch" forName="hierFlow" refType="w"/>
              <dgm:constr type="b" for="ch" forName="hierFlow" refType="h" fact="0.96"/>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else>
    </dgm:choose>
    <dgm:ruleLst/>
    <dgm:layoutNode name="hierFlow">
      <dgm:choose name="Name6">
        <dgm:if name="Name7" func="var" arg="dir" op="equ" val="norm">
          <dgm:alg type="lin">
            <dgm:param type="linDir" val="fromL"/>
            <dgm:param type="nodeVertAlign" val="mid"/>
            <dgm:param type="vertAlign" val="mid"/>
            <dgm:param type="nodeHorzAlign" val="l"/>
            <dgm:param type="horzAlign" val="l"/>
            <dgm:param type="fallback" val="2D"/>
          </dgm:alg>
        </dgm:if>
        <dgm:else name="Name8">
          <dgm:alg type="lin">
            <dgm:param type="linDir" val="fromR"/>
            <dgm:param type="nodeVertAlign" val="mid"/>
            <dgm:param type="vertAlign" val="mid"/>
            <dgm:param type="nodeHorzAlign" val="r"/>
            <dgm:param type="horzAlign" val="r"/>
            <dgm:param type="fallback" val="2D"/>
          </dgm:alg>
        </dgm:else>
      </dgm:choose>
      <dgm:shape xmlns:r="http://schemas.openxmlformats.org/officeDocument/2006/relationships" r:blip="">
        <dgm:adjLst/>
      </dgm:shape>
      <dgm:presOf/>
      <dgm:constrLst>
        <dgm:constr type="primFontSz" for="des" ptType="node" op="equ" val="65"/>
        <dgm:constr type="primFontSz" for="des" forName="connTx" op="equ" val="55"/>
        <dgm:constr type="primFontSz" for="des" forName="connTx" refType="primFontSz" refFor="des" refPtType="node" op="lte" fact="0.8"/>
      </dgm:constrLst>
      <dgm:ruleLst/>
      <dgm:choose name="Name9">
        <dgm:if name="Name10" axis="ch" ptType="node" func="cnt" op="gte" val="2">
          <dgm:layoutNode name="firstBuf">
            <dgm:alg type="sp"/>
            <dgm:shape xmlns:r="http://schemas.openxmlformats.org/officeDocument/2006/relationships" r:blip="">
              <dgm:adjLst/>
            </dgm:shape>
            <dgm:presOf/>
            <dgm:constrLst/>
            <dgm:ruleLst/>
          </dgm:layoutNode>
        </dgm:if>
        <dgm:else name="Name11"/>
      </dgm:choose>
      <dgm:layoutNode name="hierChild1">
        <dgm:varLst>
          <dgm:chPref val="1"/>
          <dgm:animOne val="branch"/>
          <dgm:animLvl val="lvl"/>
        </dgm:varLst>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constrLst/>
        <dgm:ruleLst/>
        <dgm:forEach name="Name15" axis="ch" cnt="3">
          <dgm:forEach name="Name16" axis="self" ptType="node">
            <dgm:layoutNode name="Name17">
              <dgm:choose name="Name18">
                <dgm:if name="Name19" func="var" arg="dir" op="equ" val="norm">
                  <dgm:alg type="hierRoot">
                    <dgm:param type="hierAlign" val="lCtrCh"/>
                  </dgm:alg>
                </dgm:if>
                <dgm:else name="Name20">
                  <dgm:alg type="hierRoot">
                    <dgm:param type="hierAlign" val="rCtrCh"/>
                  </dgm:alg>
                </dgm:else>
              </dgm:choose>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hierChild2">
                <dgm:choose name="Name21">
                  <dgm:if name="Name22" func="var" arg="dir" op="equ" val="norm">
                    <dgm:alg type="hierChild">
                      <dgm:param type="linDir" val="fromT"/>
                      <dgm:param type="chAlign" val="l"/>
                    </dgm:alg>
                  </dgm:if>
                  <dgm:else name="Name23">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24" axis="self" ptType="parTrans" cnt="1">
                    <dgm:layoutNode name="Name25">
                      <dgm:choose name="Name26">
                        <dgm:if name="Name27" func="var" arg="dir" op="equ" val="norm">
                          <dgm:alg type="conn">
                            <dgm:param type="dim" val="1D"/>
                            <dgm:param type="begPts" val="midR"/>
                            <dgm:param type="endPts" val="midL"/>
                            <dgm:param type="endSty" val="noArr"/>
                          </dgm:alg>
                        </dgm:if>
                        <dgm:else name="Name28">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29" axis="self" ptType="node">
                    <dgm:layoutNode name="Name30">
                      <dgm:choose name="Name31">
                        <dgm:if name="Name32" func="var" arg="dir" op="equ" val="norm">
                          <dgm:alg type="hierRoot">
                            <dgm:param type="hierAlign" val="lCtrCh"/>
                          </dgm:alg>
                        </dgm:if>
                        <dgm:else name="Name33">
                          <dgm:alg type="hierRoot">
                            <dgm:param type="hierAlign" val="rCtrCh"/>
                          </dgm:alg>
                        </dgm:else>
                      </dgm:choose>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hierChild3">
                        <dgm:choose name="Name34">
                          <dgm:if name="Name35" func="var" arg="dir" op="equ" val="norm">
                            <dgm:alg type="hierChild">
                              <dgm:param type="linDir" val="fromT"/>
                              <dgm:param type="chAlign" val="l"/>
                            </dgm:alg>
                          </dgm:if>
                          <dgm:else name="Name36">
                            <dgm:alg type="hierChild">
                              <dgm:param type="linDir" val="fromT"/>
                              <dgm:param type="chAlign" val="r"/>
                            </dgm:alg>
                          </dgm:else>
                        </dgm:choose>
                        <dgm:shape xmlns:r="http://schemas.openxmlformats.org/officeDocument/2006/relationships" r:blip="">
                          <dgm:adjLst/>
                        </dgm:shape>
                        <dgm:presOf/>
                        <dgm:constrLst/>
                        <dgm:ruleLst/>
                        <dgm:forEach name="Name37" ref="repeat"/>
                      </dgm:layoutNode>
                    </dgm:layoutNode>
                  </dgm:forEach>
                </dgm:forEach>
              </dgm:layoutNode>
            </dgm:layoutNode>
          </dgm:forEach>
        </dgm:forEach>
      </dgm:layoutNode>
    </dgm:layoutNode>
    <dgm:layoutNode name="bgShapesFlow">
      <dgm:choose name="Name38">
        <dgm:if name="Name39" func="var" arg="dir" op="equ" val="norm">
          <dgm:alg type="lin">
            <dgm:param type="linDir" val="fromL"/>
            <dgm:param type="nodeVertAlign" val="mid"/>
            <dgm:param type="vertAlign" val="mid"/>
            <dgm:param type="nodeHorzAlign" val="l"/>
            <dgm:param type="horzAlign" val="l"/>
          </dgm:alg>
        </dgm:if>
        <dgm:else name="Name40">
          <dgm:alg type="lin">
            <dgm:param type="linDir" val="fromR"/>
            <dgm:param type="nodeVertAlign" val="mid"/>
            <dgm:param type="vertAlign" val="mid"/>
            <dgm:param type="nodeHorzAlign" val="r"/>
            <dgm:param type="horzAlign" val="r"/>
          </dgm:alg>
        </dgm:else>
      </dgm:choose>
      <dgm:shape xmlns:r="http://schemas.openxmlformats.org/officeDocument/2006/relationships" r:blip="">
        <dgm:adjLst/>
      </dgm:shape>
      <dgm:presOf/>
      <dgm:constrLst>
        <dgm:constr type="w" for="ch" forName="rectComp" refType="w"/>
        <dgm:constr type="h" for="ch" forName="rectComp" refType="h"/>
        <dgm:constr type="h" for="des" forName="bgRect" refType="h"/>
        <dgm:constr type="primFontSz" for="des" forName="bgRectTx" op="equ" val="65"/>
      </dgm:constrLst>
      <dgm:ruleLst/>
      <dgm:forEach name="Name41" axis="ch" ptType="node" st="2">
        <dgm:layoutNode name="rectComp">
          <dgm:alg type="composite"/>
          <dgm:shape xmlns:r="http://schemas.openxmlformats.org/officeDocument/2006/relationships" r:blip="">
            <dgm:adjLst/>
          </dgm:shape>
          <dgm:presOf/>
          <dgm:constrLst>
            <dgm:constr type="userA"/>
            <dgm:constr type="l" for="ch" forName="bgRect"/>
            <dgm:constr type="t" for="ch" forName="bgRect"/>
            <dgm:constr type="w" for="ch" forName="bgRect" refType="userA" fact="1.2"/>
            <dgm:constr type="l" for="ch" forName="bgRectTx"/>
            <dgm:constr type="t" for="ch" forName="bgRectTx"/>
            <dgm:constr type="h" for="ch" forName="bgRectTx" refType="h" refFor="ch" refForName="bgRect" fact="0.3"/>
            <dgm:constr type="w" for="ch" forName="bgRectTx" refType="w" refFor="ch" refForName="bgRect" op="equ"/>
          </dgm:constrLst>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shape xmlns:r="http://schemas.openxmlformats.org/officeDocument/2006/relationships" type="rect" r:blip="" zOrderOff="-999" hideGeom="1">
              <dgm:adjLst/>
            </dgm:shape>
            <dgm:presOf axis="desOrSelf" ptType="node"/>
            <dgm:constrLst/>
            <dgm:ruleLst>
              <dgm:rule type="primFontSz" val="5" fact="NaN" max="NaN"/>
            </dgm:ruleLst>
          </dgm:layoutNode>
        </dgm:layoutNode>
        <dgm:choose name="Name42">
          <dgm:if name="Name43" axis="self" ptType="node" func="revPos" op="gte" val="2">
            <dgm:layoutNode name="spComp">
              <dgm:alg type="composite"/>
              <dgm:shape xmlns:r="http://schemas.openxmlformats.org/officeDocument/2006/relationships" r:blip="">
                <dgm:adjLst/>
              </dgm:shape>
              <dgm:presOf/>
              <dgm:constrLst>
                <dgm:constr type="userA"/>
                <dgm:constr type="userB"/>
                <dgm:constr type="l" for="ch" forName="hSp"/>
                <dgm:constr type="t" for="ch" forName="hSp"/>
                <dgm:constr type="w" for="ch" forName="hSp" refType="userB"/>
                <dgm:constr type="wOff" for="ch" forName="hSp" refType="userA" fact="-0.2"/>
              </dgm:constrLst>
              <dgm:ruleLst/>
              <dgm:layoutNode name="hSp">
                <dgm:alg type="sp"/>
                <dgm:shape xmlns:r="http://schemas.openxmlformats.org/officeDocument/2006/relationships" r:blip="">
                  <dgm:adjLst/>
                </dgm:shape>
                <dgm:presOf/>
                <dgm:constrLst/>
                <dgm:ruleLst/>
              </dgm:layoutNode>
            </dgm:layoutNode>
          </dgm:if>
          <dgm:else name="Name44"/>
        </dgm:choose>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hierarchy5">
  <dgm:title val=""/>
  <dgm:desc val=""/>
  <dgm:catLst>
    <dgm:cat type="hierarchy" pri="6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resOf/>
    <dgm:shape xmlns:r="http://schemas.openxmlformats.org/officeDocument/2006/relationships" r:blip="">
      <dgm:adjLst/>
    </dgm:shape>
    <dgm:choose name="Name0">
      <dgm:if name="Name1" axis="ch" ptType="node" func="cnt" op="gte" val="2">
        <dgm:choose name="Name2">
          <dgm:if name="Name3" func="var" arg="dir" op="equ" val="norm">
            <dgm:constrLst>
              <dgm:constr type="l" for="ch" forName="hierFlow"/>
              <dgm:constr type="t" for="ch" forName="hierFlow" refType="h" fact="0.3"/>
              <dgm:constr type="r" for="ch" forName="hierFlow" refType="w" fact="0.98"/>
              <dgm:constr type="b" for="ch" forName="hierFlow" refType="h" fact="0.96"/>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if>
          <dgm:else name="Name4">
            <dgm:constrLst>
              <dgm:constr type="l" for="ch" forName="hierFlow" refType="w" fact="0.02"/>
              <dgm:constr type="t" for="ch" forName="hierFlow" refType="h" fact="0.3"/>
              <dgm:constr type="r" for="ch" forName="hierFlow" refType="w"/>
              <dgm:constr type="b" for="ch" forName="hierFlow" refType="h" fact="0.96"/>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else>
    </dgm:choose>
    <dgm:ruleLst/>
    <dgm:layoutNode name="hierFlow">
      <dgm:choose name="Name6">
        <dgm:if name="Name7" func="var" arg="dir" op="equ" val="norm">
          <dgm:alg type="lin">
            <dgm:param type="linDir" val="fromL"/>
            <dgm:param type="nodeVertAlign" val="mid"/>
            <dgm:param type="vertAlign" val="mid"/>
            <dgm:param type="nodeHorzAlign" val="l"/>
            <dgm:param type="horzAlign" val="l"/>
            <dgm:param type="fallback" val="2D"/>
          </dgm:alg>
        </dgm:if>
        <dgm:else name="Name8">
          <dgm:alg type="lin">
            <dgm:param type="linDir" val="fromR"/>
            <dgm:param type="nodeVertAlign" val="mid"/>
            <dgm:param type="vertAlign" val="mid"/>
            <dgm:param type="nodeHorzAlign" val="r"/>
            <dgm:param type="horzAlign" val="r"/>
            <dgm:param type="fallback" val="2D"/>
          </dgm:alg>
        </dgm:else>
      </dgm:choose>
      <dgm:shape xmlns:r="http://schemas.openxmlformats.org/officeDocument/2006/relationships" r:blip="">
        <dgm:adjLst/>
      </dgm:shape>
      <dgm:presOf/>
      <dgm:constrLst>
        <dgm:constr type="primFontSz" for="des" ptType="node" op="equ" val="65"/>
        <dgm:constr type="primFontSz" for="des" forName="connTx" op="equ" val="55"/>
        <dgm:constr type="primFontSz" for="des" forName="connTx" refType="primFontSz" refFor="des" refPtType="node" op="lte" fact="0.8"/>
      </dgm:constrLst>
      <dgm:ruleLst/>
      <dgm:choose name="Name9">
        <dgm:if name="Name10" axis="ch" ptType="node" func="cnt" op="gte" val="2">
          <dgm:layoutNode name="firstBuf">
            <dgm:alg type="sp"/>
            <dgm:shape xmlns:r="http://schemas.openxmlformats.org/officeDocument/2006/relationships" r:blip="">
              <dgm:adjLst/>
            </dgm:shape>
            <dgm:presOf/>
            <dgm:constrLst/>
            <dgm:ruleLst/>
          </dgm:layoutNode>
        </dgm:if>
        <dgm:else name="Name11"/>
      </dgm:choose>
      <dgm:layoutNode name="hierChild1">
        <dgm:varLst>
          <dgm:chPref val="1"/>
          <dgm:animOne val="branch"/>
          <dgm:animLvl val="lvl"/>
        </dgm:varLst>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constrLst/>
        <dgm:ruleLst/>
        <dgm:forEach name="Name15" axis="ch" cnt="3">
          <dgm:forEach name="Name16" axis="self" ptType="node">
            <dgm:layoutNode name="Name17">
              <dgm:choose name="Name18">
                <dgm:if name="Name19" func="var" arg="dir" op="equ" val="norm">
                  <dgm:alg type="hierRoot">
                    <dgm:param type="hierAlign" val="lCtrCh"/>
                  </dgm:alg>
                </dgm:if>
                <dgm:else name="Name20">
                  <dgm:alg type="hierRoot">
                    <dgm:param type="hierAlign" val="rCtrCh"/>
                  </dgm:alg>
                </dgm:else>
              </dgm:choose>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hierChild2">
                <dgm:choose name="Name21">
                  <dgm:if name="Name22" func="var" arg="dir" op="equ" val="norm">
                    <dgm:alg type="hierChild">
                      <dgm:param type="linDir" val="fromT"/>
                      <dgm:param type="chAlign" val="l"/>
                    </dgm:alg>
                  </dgm:if>
                  <dgm:else name="Name23">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24" axis="self" ptType="parTrans" cnt="1">
                    <dgm:layoutNode name="Name25">
                      <dgm:choose name="Name26">
                        <dgm:if name="Name27" func="var" arg="dir" op="equ" val="norm">
                          <dgm:alg type="conn">
                            <dgm:param type="dim" val="1D"/>
                            <dgm:param type="begPts" val="midR"/>
                            <dgm:param type="endPts" val="midL"/>
                            <dgm:param type="endSty" val="noArr"/>
                          </dgm:alg>
                        </dgm:if>
                        <dgm:else name="Name28">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29" axis="self" ptType="node">
                    <dgm:layoutNode name="Name30">
                      <dgm:choose name="Name31">
                        <dgm:if name="Name32" func="var" arg="dir" op="equ" val="norm">
                          <dgm:alg type="hierRoot">
                            <dgm:param type="hierAlign" val="lCtrCh"/>
                          </dgm:alg>
                        </dgm:if>
                        <dgm:else name="Name33">
                          <dgm:alg type="hierRoot">
                            <dgm:param type="hierAlign" val="rCtrCh"/>
                          </dgm:alg>
                        </dgm:else>
                      </dgm:choose>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hierChild3">
                        <dgm:choose name="Name34">
                          <dgm:if name="Name35" func="var" arg="dir" op="equ" val="norm">
                            <dgm:alg type="hierChild">
                              <dgm:param type="linDir" val="fromT"/>
                              <dgm:param type="chAlign" val="l"/>
                            </dgm:alg>
                          </dgm:if>
                          <dgm:else name="Name36">
                            <dgm:alg type="hierChild">
                              <dgm:param type="linDir" val="fromT"/>
                              <dgm:param type="chAlign" val="r"/>
                            </dgm:alg>
                          </dgm:else>
                        </dgm:choose>
                        <dgm:shape xmlns:r="http://schemas.openxmlformats.org/officeDocument/2006/relationships" r:blip="">
                          <dgm:adjLst/>
                        </dgm:shape>
                        <dgm:presOf/>
                        <dgm:constrLst/>
                        <dgm:ruleLst/>
                        <dgm:forEach name="Name37" ref="repeat"/>
                      </dgm:layoutNode>
                    </dgm:layoutNode>
                  </dgm:forEach>
                </dgm:forEach>
              </dgm:layoutNode>
            </dgm:layoutNode>
          </dgm:forEach>
        </dgm:forEach>
      </dgm:layoutNode>
    </dgm:layoutNode>
    <dgm:layoutNode name="bgShapesFlow">
      <dgm:choose name="Name38">
        <dgm:if name="Name39" func="var" arg="dir" op="equ" val="norm">
          <dgm:alg type="lin">
            <dgm:param type="linDir" val="fromL"/>
            <dgm:param type="nodeVertAlign" val="mid"/>
            <dgm:param type="vertAlign" val="mid"/>
            <dgm:param type="nodeHorzAlign" val="l"/>
            <dgm:param type="horzAlign" val="l"/>
          </dgm:alg>
        </dgm:if>
        <dgm:else name="Name40">
          <dgm:alg type="lin">
            <dgm:param type="linDir" val="fromR"/>
            <dgm:param type="nodeVertAlign" val="mid"/>
            <dgm:param type="vertAlign" val="mid"/>
            <dgm:param type="nodeHorzAlign" val="r"/>
            <dgm:param type="horzAlign" val="r"/>
          </dgm:alg>
        </dgm:else>
      </dgm:choose>
      <dgm:shape xmlns:r="http://schemas.openxmlformats.org/officeDocument/2006/relationships" r:blip="">
        <dgm:adjLst/>
      </dgm:shape>
      <dgm:presOf/>
      <dgm:constrLst>
        <dgm:constr type="w" for="ch" forName="rectComp" refType="w"/>
        <dgm:constr type="h" for="ch" forName="rectComp" refType="h"/>
        <dgm:constr type="h" for="des" forName="bgRect" refType="h"/>
        <dgm:constr type="primFontSz" for="des" forName="bgRectTx" op="equ" val="65"/>
      </dgm:constrLst>
      <dgm:ruleLst/>
      <dgm:forEach name="Name41" axis="ch" ptType="node" st="2">
        <dgm:layoutNode name="rectComp">
          <dgm:alg type="composite"/>
          <dgm:shape xmlns:r="http://schemas.openxmlformats.org/officeDocument/2006/relationships" r:blip="">
            <dgm:adjLst/>
          </dgm:shape>
          <dgm:presOf/>
          <dgm:constrLst>
            <dgm:constr type="userA"/>
            <dgm:constr type="l" for="ch" forName="bgRect"/>
            <dgm:constr type="t" for="ch" forName="bgRect"/>
            <dgm:constr type="w" for="ch" forName="bgRect" refType="userA" fact="1.2"/>
            <dgm:constr type="l" for="ch" forName="bgRectTx"/>
            <dgm:constr type="t" for="ch" forName="bgRectTx"/>
            <dgm:constr type="h" for="ch" forName="bgRectTx" refType="h" refFor="ch" refForName="bgRect" fact="0.3"/>
            <dgm:constr type="w" for="ch" forName="bgRectTx" refType="w" refFor="ch" refForName="bgRect" op="equ"/>
          </dgm:constrLst>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shape xmlns:r="http://schemas.openxmlformats.org/officeDocument/2006/relationships" type="rect" r:blip="" zOrderOff="-999" hideGeom="1">
              <dgm:adjLst/>
            </dgm:shape>
            <dgm:presOf axis="desOrSelf" ptType="node"/>
            <dgm:constrLst/>
            <dgm:ruleLst>
              <dgm:rule type="primFontSz" val="5" fact="NaN" max="NaN"/>
            </dgm:ruleLst>
          </dgm:layoutNode>
        </dgm:layoutNode>
        <dgm:choose name="Name42">
          <dgm:if name="Name43" axis="self" ptType="node" func="revPos" op="gte" val="2">
            <dgm:layoutNode name="spComp">
              <dgm:alg type="composite"/>
              <dgm:shape xmlns:r="http://schemas.openxmlformats.org/officeDocument/2006/relationships" r:blip="">
                <dgm:adjLst/>
              </dgm:shape>
              <dgm:presOf/>
              <dgm:constrLst>
                <dgm:constr type="userA"/>
                <dgm:constr type="userB"/>
                <dgm:constr type="l" for="ch" forName="hSp"/>
                <dgm:constr type="t" for="ch" forName="hSp"/>
                <dgm:constr type="w" for="ch" forName="hSp" refType="userB"/>
                <dgm:constr type="wOff" for="ch" forName="hSp" refType="userA" fact="-0.2"/>
              </dgm:constrLst>
              <dgm:ruleLst/>
              <dgm:layoutNode name="hSp">
                <dgm:alg type="sp"/>
                <dgm:shape xmlns:r="http://schemas.openxmlformats.org/officeDocument/2006/relationships" r:blip="">
                  <dgm:adjLst/>
                </dgm:shape>
                <dgm:presOf/>
                <dgm:constrLst/>
                <dgm:ruleLst/>
              </dgm:layoutNode>
            </dgm:layoutNode>
          </dgm:if>
          <dgm:else name="Name44"/>
        </dgm:choose>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hierarchy5">
  <dgm:title val=""/>
  <dgm:desc val=""/>
  <dgm:catLst>
    <dgm:cat type="hierarchy" pri="6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resOf/>
    <dgm:shape xmlns:r="http://schemas.openxmlformats.org/officeDocument/2006/relationships" r:blip="">
      <dgm:adjLst/>
    </dgm:shape>
    <dgm:choose name="Name0">
      <dgm:if name="Name1" axis="ch" ptType="node" func="cnt" op="gte" val="2">
        <dgm:choose name="Name2">
          <dgm:if name="Name3" func="var" arg="dir" op="equ" val="norm">
            <dgm:constrLst>
              <dgm:constr type="l" for="ch" forName="hierFlow"/>
              <dgm:constr type="t" for="ch" forName="hierFlow" refType="h" fact="0.3"/>
              <dgm:constr type="r" for="ch" forName="hierFlow" refType="w" fact="0.98"/>
              <dgm:constr type="b" for="ch" forName="hierFlow" refType="h" fact="0.96"/>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if>
          <dgm:else name="Name4">
            <dgm:constrLst>
              <dgm:constr type="l" for="ch" forName="hierFlow" refType="w" fact="0.02"/>
              <dgm:constr type="t" for="ch" forName="hierFlow" refType="h" fact="0.3"/>
              <dgm:constr type="r" for="ch" forName="hierFlow" refType="w"/>
              <dgm:constr type="b" for="ch" forName="hierFlow" refType="h" fact="0.96"/>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else>
    </dgm:choose>
    <dgm:ruleLst/>
    <dgm:layoutNode name="hierFlow">
      <dgm:choose name="Name6">
        <dgm:if name="Name7" func="var" arg="dir" op="equ" val="norm">
          <dgm:alg type="lin">
            <dgm:param type="linDir" val="fromL"/>
            <dgm:param type="nodeVertAlign" val="mid"/>
            <dgm:param type="vertAlign" val="mid"/>
            <dgm:param type="nodeHorzAlign" val="l"/>
            <dgm:param type="horzAlign" val="l"/>
            <dgm:param type="fallback" val="2D"/>
          </dgm:alg>
        </dgm:if>
        <dgm:else name="Name8">
          <dgm:alg type="lin">
            <dgm:param type="linDir" val="fromR"/>
            <dgm:param type="nodeVertAlign" val="mid"/>
            <dgm:param type="vertAlign" val="mid"/>
            <dgm:param type="nodeHorzAlign" val="r"/>
            <dgm:param type="horzAlign" val="r"/>
            <dgm:param type="fallback" val="2D"/>
          </dgm:alg>
        </dgm:else>
      </dgm:choose>
      <dgm:shape xmlns:r="http://schemas.openxmlformats.org/officeDocument/2006/relationships" r:blip="">
        <dgm:adjLst/>
      </dgm:shape>
      <dgm:presOf/>
      <dgm:constrLst>
        <dgm:constr type="primFontSz" for="des" ptType="node" op="equ" val="65"/>
        <dgm:constr type="primFontSz" for="des" forName="connTx" op="equ" val="55"/>
        <dgm:constr type="primFontSz" for="des" forName="connTx" refType="primFontSz" refFor="des" refPtType="node" op="lte" fact="0.8"/>
      </dgm:constrLst>
      <dgm:ruleLst/>
      <dgm:choose name="Name9">
        <dgm:if name="Name10" axis="ch" ptType="node" func="cnt" op="gte" val="2">
          <dgm:layoutNode name="firstBuf">
            <dgm:alg type="sp"/>
            <dgm:shape xmlns:r="http://schemas.openxmlformats.org/officeDocument/2006/relationships" r:blip="">
              <dgm:adjLst/>
            </dgm:shape>
            <dgm:presOf/>
            <dgm:constrLst/>
            <dgm:ruleLst/>
          </dgm:layoutNode>
        </dgm:if>
        <dgm:else name="Name11"/>
      </dgm:choose>
      <dgm:layoutNode name="hierChild1">
        <dgm:varLst>
          <dgm:chPref val="1"/>
          <dgm:animOne val="branch"/>
          <dgm:animLvl val="lvl"/>
        </dgm:varLst>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constrLst/>
        <dgm:ruleLst/>
        <dgm:forEach name="Name15" axis="ch" cnt="3">
          <dgm:forEach name="Name16" axis="self" ptType="node">
            <dgm:layoutNode name="Name17">
              <dgm:choose name="Name18">
                <dgm:if name="Name19" func="var" arg="dir" op="equ" val="norm">
                  <dgm:alg type="hierRoot">
                    <dgm:param type="hierAlign" val="lCtrCh"/>
                  </dgm:alg>
                </dgm:if>
                <dgm:else name="Name20">
                  <dgm:alg type="hierRoot">
                    <dgm:param type="hierAlign" val="rCtrCh"/>
                  </dgm:alg>
                </dgm:else>
              </dgm:choose>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hierChild2">
                <dgm:choose name="Name21">
                  <dgm:if name="Name22" func="var" arg="dir" op="equ" val="norm">
                    <dgm:alg type="hierChild">
                      <dgm:param type="linDir" val="fromT"/>
                      <dgm:param type="chAlign" val="l"/>
                    </dgm:alg>
                  </dgm:if>
                  <dgm:else name="Name23">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24" axis="self" ptType="parTrans" cnt="1">
                    <dgm:layoutNode name="Name25">
                      <dgm:choose name="Name26">
                        <dgm:if name="Name27" func="var" arg="dir" op="equ" val="norm">
                          <dgm:alg type="conn">
                            <dgm:param type="dim" val="1D"/>
                            <dgm:param type="begPts" val="midR"/>
                            <dgm:param type="endPts" val="midL"/>
                            <dgm:param type="endSty" val="noArr"/>
                          </dgm:alg>
                        </dgm:if>
                        <dgm:else name="Name28">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29" axis="self" ptType="node">
                    <dgm:layoutNode name="Name30">
                      <dgm:choose name="Name31">
                        <dgm:if name="Name32" func="var" arg="dir" op="equ" val="norm">
                          <dgm:alg type="hierRoot">
                            <dgm:param type="hierAlign" val="lCtrCh"/>
                          </dgm:alg>
                        </dgm:if>
                        <dgm:else name="Name33">
                          <dgm:alg type="hierRoot">
                            <dgm:param type="hierAlign" val="rCtrCh"/>
                          </dgm:alg>
                        </dgm:else>
                      </dgm:choose>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hierChild3">
                        <dgm:choose name="Name34">
                          <dgm:if name="Name35" func="var" arg="dir" op="equ" val="norm">
                            <dgm:alg type="hierChild">
                              <dgm:param type="linDir" val="fromT"/>
                              <dgm:param type="chAlign" val="l"/>
                            </dgm:alg>
                          </dgm:if>
                          <dgm:else name="Name36">
                            <dgm:alg type="hierChild">
                              <dgm:param type="linDir" val="fromT"/>
                              <dgm:param type="chAlign" val="r"/>
                            </dgm:alg>
                          </dgm:else>
                        </dgm:choose>
                        <dgm:shape xmlns:r="http://schemas.openxmlformats.org/officeDocument/2006/relationships" r:blip="">
                          <dgm:adjLst/>
                        </dgm:shape>
                        <dgm:presOf/>
                        <dgm:constrLst/>
                        <dgm:ruleLst/>
                        <dgm:forEach name="Name37" ref="repeat"/>
                      </dgm:layoutNode>
                    </dgm:layoutNode>
                  </dgm:forEach>
                </dgm:forEach>
              </dgm:layoutNode>
            </dgm:layoutNode>
          </dgm:forEach>
        </dgm:forEach>
      </dgm:layoutNode>
    </dgm:layoutNode>
    <dgm:layoutNode name="bgShapesFlow">
      <dgm:choose name="Name38">
        <dgm:if name="Name39" func="var" arg="dir" op="equ" val="norm">
          <dgm:alg type="lin">
            <dgm:param type="linDir" val="fromL"/>
            <dgm:param type="nodeVertAlign" val="mid"/>
            <dgm:param type="vertAlign" val="mid"/>
            <dgm:param type="nodeHorzAlign" val="l"/>
            <dgm:param type="horzAlign" val="l"/>
          </dgm:alg>
        </dgm:if>
        <dgm:else name="Name40">
          <dgm:alg type="lin">
            <dgm:param type="linDir" val="fromR"/>
            <dgm:param type="nodeVertAlign" val="mid"/>
            <dgm:param type="vertAlign" val="mid"/>
            <dgm:param type="nodeHorzAlign" val="r"/>
            <dgm:param type="horzAlign" val="r"/>
          </dgm:alg>
        </dgm:else>
      </dgm:choose>
      <dgm:shape xmlns:r="http://schemas.openxmlformats.org/officeDocument/2006/relationships" r:blip="">
        <dgm:adjLst/>
      </dgm:shape>
      <dgm:presOf/>
      <dgm:constrLst>
        <dgm:constr type="w" for="ch" forName="rectComp" refType="w"/>
        <dgm:constr type="h" for="ch" forName="rectComp" refType="h"/>
        <dgm:constr type="h" for="des" forName="bgRect" refType="h"/>
        <dgm:constr type="primFontSz" for="des" forName="bgRectTx" op="equ" val="65"/>
      </dgm:constrLst>
      <dgm:ruleLst/>
      <dgm:forEach name="Name41" axis="ch" ptType="node" st="2">
        <dgm:layoutNode name="rectComp">
          <dgm:alg type="composite"/>
          <dgm:shape xmlns:r="http://schemas.openxmlformats.org/officeDocument/2006/relationships" r:blip="">
            <dgm:adjLst/>
          </dgm:shape>
          <dgm:presOf/>
          <dgm:constrLst>
            <dgm:constr type="userA"/>
            <dgm:constr type="l" for="ch" forName="bgRect"/>
            <dgm:constr type="t" for="ch" forName="bgRect"/>
            <dgm:constr type="w" for="ch" forName="bgRect" refType="userA" fact="1.2"/>
            <dgm:constr type="l" for="ch" forName="bgRectTx"/>
            <dgm:constr type="t" for="ch" forName="bgRectTx"/>
            <dgm:constr type="h" for="ch" forName="bgRectTx" refType="h" refFor="ch" refForName="bgRect" fact="0.3"/>
            <dgm:constr type="w" for="ch" forName="bgRectTx" refType="w" refFor="ch" refForName="bgRect" op="equ"/>
          </dgm:constrLst>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shape xmlns:r="http://schemas.openxmlformats.org/officeDocument/2006/relationships" type="rect" r:blip="" zOrderOff="-999" hideGeom="1">
              <dgm:adjLst/>
            </dgm:shape>
            <dgm:presOf axis="desOrSelf" ptType="node"/>
            <dgm:constrLst/>
            <dgm:ruleLst>
              <dgm:rule type="primFontSz" val="5" fact="NaN" max="NaN"/>
            </dgm:ruleLst>
          </dgm:layoutNode>
        </dgm:layoutNode>
        <dgm:choose name="Name42">
          <dgm:if name="Name43" axis="self" ptType="node" func="revPos" op="gte" val="2">
            <dgm:layoutNode name="spComp">
              <dgm:alg type="composite"/>
              <dgm:shape xmlns:r="http://schemas.openxmlformats.org/officeDocument/2006/relationships" r:blip="">
                <dgm:adjLst/>
              </dgm:shape>
              <dgm:presOf/>
              <dgm:constrLst>
                <dgm:constr type="userA"/>
                <dgm:constr type="userB"/>
                <dgm:constr type="l" for="ch" forName="hSp"/>
                <dgm:constr type="t" for="ch" forName="hSp"/>
                <dgm:constr type="w" for="ch" forName="hSp" refType="userB"/>
                <dgm:constr type="wOff" for="ch" forName="hSp" refType="userA" fact="-0.2"/>
              </dgm:constrLst>
              <dgm:ruleLst/>
              <dgm:layoutNode name="hSp">
                <dgm:alg type="sp"/>
                <dgm:shape xmlns:r="http://schemas.openxmlformats.org/officeDocument/2006/relationships" r:blip="">
                  <dgm:adjLst/>
                </dgm:shape>
                <dgm:presOf/>
                <dgm:constrLst/>
                <dgm:ruleLst/>
              </dgm:layoutNode>
            </dgm:layoutNode>
          </dgm:if>
          <dgm:else name="Name44"/>
        </dgm:choos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nl-BE"/>
          </a:p>
        </p:txBody>
      </p:sp>
      <p:sp>
        <p:nvSpPr>
          <p:cNvPr id="3" name="Tijdelijke aanduiding voor datum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773CBC58-19F4-42FB-AA49-A88C4080308D}" type="datetimeFigureOut">
              <a:rPr lang="nl-BE" smtClean="0"/>
              <a:t>23/09/2026</a:t>
            </a:fld>
            <a:endParaRPr lang="nl-BE"/>
          </a:p>
        </p:txBody>
      </p:sp>
      <p:sp>
        <p:nvSpPr>
          <p:cNvPr id="4" name="Tijdelijke aanduiding voor dia-afbeelding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nl-BE"/>
          </a:p>
        </p:txBody>
      </p:sp>
      <p:sp>
        <p:nvSpPr>
          <p:cNvPr id="5" name="Tijdelijke aanduiding voor notities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6" name="Tijdelijke aanduiding voor voettekst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nl-BE"/>
          </a:p>
        </p:txBody>
      </p:sp>
      <p:sp>
        <p:nvSpPr>
          <p:cNvPr id="7" name="Tijdelijke aanduiding voor dianumm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56508482-763A-44A7-8D40-A7A51B1A73CA}" type="slidenum">
              <a:rPr lang="nl-BE" smtClean="0"/>
              <a:t>‹nr.›</a:t>
            </a:fld>
            <a:endParaRPr lang="nl-BE"/>
          </a:p>
        </p:txBody>
      </p:sp>
    </p:spTree>
    <p:extLst>
      <p:ext uri="{BB962C8B-B14F-4D97-AF65-F5344CB8AC3E}">
        <p14:creationId xmlns:p14="http://schemas.microsoft.com/office/powerpoint/2010/main" val="16305198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56508482-763A-44A7-8D40-A7A51B1A73CA}" type="slidenum">
              <a:rPr lang="nl-BE" smtClean="0"/>
              <a:t>1</a:t>
            </a:fld>
            <a:endParaRPr lang="nl-BE"/>
          </a:p>
        </p:txBody>
      </p:sp>
    </p:spTree>
    <p:extLst>
      <p:ext uri="{BB962C8B-B14F-4D97-AF65-F5344CB8AC3E}">
        <p14:creationId xmlns:p14="http://schemas.microsoft.com/office/powerpoint/2010/main" val="19995861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56508482-763A-44A7-8D40-A7A51B1A73CA}" type="slidenum">
              <a:rPr lang="nl-BE" smtClean="0"/>
              <a:t>2</a:t>
            </a:fld>
            <a:endParaRPr lang="nl-BE"/>
          </a:p>
        </p:txBody>
      </p:sp>
    </p:spTree>
    <p:extLst>
      <p:ext uri="{BB962C8B-B14F-4D97-AF65-F5344CB8AC3E}">
        <p14:creationId xmlns:p14="http://schemas.microsoft.com/office/powerpoint/2010/main" val="15928883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56508482-763A-44A7-8D40-A7A51B1A73CA}" type="slidenum">
              <a:rPr lang="nl-BE" smtClean="0"/>
              <a:t>3</a:t>
            </a:fld>
            <a:endParaRPr lang="nl-BE"/>
          </a:p>
        </p:txBody>
      </p:sp>
    </p:spTree>
    <p:extLst>
      <p:ext uri="{BB962C8B-B14F-4D97-AF65-F5344CB8AC3E}">
        <p14:creationId xmlns:p14="http://schemas.microsoft.com/office/powerpoint/2010/main" val="35053587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56508482-763A-44A7-8D40-A7A51B1A73CA}" type="slidenum">
              <a:rPr lang="nl-BE" smtClean="0"/>
              <a:t>4</a:t>
            </a:fld>
            <a:endParaRPr lang="nl-BE"/>
          </a:p>
        </p:txBody>
      </p:sp>
    </p:spTree>
    <p:extLst>
      <p:ext uri="{BB962C8B-B14F-4D97-AF65-F5344CB8AC3E}">
        <p14:creationId xmlns:p14="http://schemas.microsoft.com/office/powerpoint/2010/main" val="9294017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kern="1200" dirty="0">
                <a:solidFill>
                  <a:schemeClr val="tx1"/>
                </a:solidFill>
                <a:effectLst/>
                <a:latin typeface="+mn-lt"/>
                <a:ea typeface="+mn-ea"/>
                <a:cs typeface="+mn-cs"/>
              </a:rPr>
              <a:t>nadruk op de tweeledigheid van tegenspraak: enerzijds gaat het over de tegenstelling, over de polariteit. Anderzijds wordt de diversiteit en het waarderen van meerstemmigheid benoemt. We lezen nog: “</a:t>
            </a:r>
            <a:r>
              <a:rPr lang="nl-NL" sz="1200" i="1" kern="1200" dirty="0">
                <a:solidFill>
                  <a:schemeClr val="tx1"/>
                </a:solidFill>
                <a:effectLst/>
                <a:latin typeface="+mn-lt"/>
                <a:ea typeface="+mn-ea"/>
                <a:cs typeface="+mn-cs"/>
              </a:rPr>
              <a:t>In zijn kern vertegenwoordigt tegenspraak het recht en zelfs de noodzaak om kritisch te denken, te analyseren en te evalueren</a:t>
            </a:r>
            <a:r>
              <a:rPr lang="nl-NL" sz="1200" kern="1200" dirty="0">
                <a:solidFill>
                  <a:schemeClr val="tx1"/>
                </a:solidFill>
                <a:effectLst/>
                <a:latin typeface="+mn-lt"/>
                <a:ea typeface="+mn-ea"/>
                <a:cs typeface="+mn-cs"/>
              </a:rPr>
              <a:t>.” Deze omschrijving die de nuance van het concept benadrukt, sluit aan bij waar we als sociaal werk voor (willen) staan. </a:t>
            </a:r>
            <a:endParaRPr lang="nl-BE" sz="1200" kern="1200" dirty="0">
              <a:solidFill>
                <a:schemeClr val="tx1"/>
              </a:solidFill>
              <a:effectLst/>
              <a:latin typeface="+mn-lt"/>
              <a:ea typeface="+mn-ea"/>
              <a:cs typeface="+mn-cs"/>
            </a:endParaRPr>
          </a:p>
          <a:p>
            <a:endParaRPr lang="nl-NL" sz="1200" kern="1200" dirty="0">
              <a:solidFill>
                <a:schemeClr val="tx1"/>
              </a:solidFill>
              <a:effectLst/>
              <a:latin typeface="+mn-lt"/>
              <a:ea typeface="+mn-ea"/>
              <a:cs typeface="+mn-cs"/>
            </a:endParaRPr>
          </a:p>
          <a:p>
            <a:r>
              <a:rPr lang="nl-NL" sz="1200" kern="1200" dirty="0">
                <a:solidFill>
                  <a:schemeClr val="tx1"/>
                </a:solidFill>
                <a:effectLst/>
                <a:latin typeface="+mn-lt"/>
                <a:ea typeface="+mn-ea"/>
                <a:cs typeface="+mn-cs"/>
              </a:rPr>
              <a:t>In wetenschappelijke literatuur introduceerde Richard </a:t>
            </a:r>
            <a:r>
              <a:rPr lang="nl-NL" sz="1200" kern="1200" dirty="0" err="1">
                <a:solidFill>
                  <a:schemeClr val="tx1"/>
                </a:solidFill>
                <a:effectLst/>
                <a:latin typeface="+mn-lt"/>
                <a:ea typeface="+mn-ea"/>
                <a:cs typeface="+mn-cs"/>
              </a:rPr>
              <a:t>Fogelin</a:t>
            </a:r>
            <a:r>
              <a:rPr lang="nl-NL" sz="1200" kern="1200" dirty="0">
                <a:solidFill>
                  <a:schemeClr val="tx1"/>
                </a:solidFill>
                <a:effectLst/>
                <a:latin typeface="+mn-lt"/>
                <a:ea typeface="+mn-ea"/>
                <a:cs typeface="+mn-cs"/>
              </a:rPr>
              <a:t> in 1985 het concept van ‘</a:t>
            </a:r>
            <a:r>
              <a:rPr lang="nl-NL" sz="1200" kern="1200" dirty="0" err="1">
                <a:solidFill>
                  <a:schemeClr val="tx1"/>
                </a:solidFill>
                <a:effectLst/>
                <a:latin typeface="+mn-lt"/>
                <a:ea typeface="+mn-ea"/>
                <a:cs typeface="+mn-cs"/>
              </a:rPr>
              <a:t>deep</a:t>
            </a:r>
            <a:r>
              <a:rPr lang="nl-NL" sz="1200" kern="1200" dirty="0">
                <a:solidFill>
                  <a:schemeClr val="tx1"/>
                </a:solidFill>
                <a:effectLst/>
                <a:latin typeface="+mn-lt"/>
                <a:ea typeface="+mn-ea"/>
                <a:cs typeface="+mn-cs"/>
              </a:rPr>
              <a:t> </a:t>
            </a:r>
            <a:r>
              <a:rPr lang="nl-NL" sz="1200" kern="1200" dirty="0" err="1">
                <a:solidFill>
                  <a:schemeClr val="tx1"/>
                </a:solidFill>
                <a:effectLst/>
                <a:latin typeface="+mn-lt"/>
                <a:ea typeface="+mn-ea"/>
                <a:cs typeface="+mn-cs"/>
              </a:rPr>
              <a:t>disagreements</a:t>
            </a:r>
            <a:r>
              <a:rPr lang="nl-NL" sz="1200" kern="1200" dirty="0">
                <a:solidFill>
                  <a:schemeClr val="tx1"/>
                </a:solidFill>
                <a:effectLst/>
                <a:latin typeface="+mn-lt"/>
                <a:ea typeface="+mn-ea"/>
                <a:cs typeface="+mn-cs"/>
              </a:rPr>
              <a:t>’ dat begrepen kan worden als een botsing van manieren van leven ‘clashes in ‘</a:t>
            </a:r>
            <a:r>
              <a:rPr lang="nl-NL" sz="1200" kern="1200" dirty="0" err="1">
                <a:solidFill>
                  <a:schemeClr val="tx1"/>
                </a:solidFill>
                <a:effectLst/>
                <a:latin typeface="+mn-lt"/>
                <a:ea typeface="+mn-ea"/>
                <a:cs typeface="+mn-cs"/>
              </a:rPr>
              <a:t>forms</a:t>
            </a:r>
            <a:r>
              <a:rPr lang="nl-NL" sz="1200" kern="1200" dirty="0">
                <a:solidFill>
                  <a:schemeClr val="tx1"/>
                </a:solidFill>
                <a:effectLst/>
                <a:latin typeface="+mn-lt"/>
                <a:ea typeface="+mn-ea"/>
                <a:cs typeface="+mn-cs"/>
              </a:rPr>
              <a:t> of life’. </a:t>
            </a:r>
            <a:r>
              <a:rPr lang="nl-NL" sz="1200" kern="1200" dirty="0" err="1">
                <a:solidFill>
                  <a:schemeClr val="tx1"/>
                </a:solidFill>
                <a:effectLst/>
                <a:latin typeface="+mn-lt"/>
                <a:ea typeface="+mn-ea"/>
                <a:cs typeface="+mn-cs"/>
              </a:rPr>
              <a:t>Deep</a:t>
            </a:r>
            <a:r>
              <a:rPr lang="nl-NL" sz="1200" kern="1200" dirty="0">
                <a:solidFill>
                  <a:schemeClr val="tx1"/>
                </a:solidFill>
                <a:effectLst/>
                <a:latin typeface="+mn-lt"/>
                <a:ea typeface="+mn-ea"/>
                <a:cs typeface="+mn-cs"/>
              </a:rPr>
              <a:t> </a:t>
            </a:r>
            <a:r>
              <a:rPr lang="nl-NL" sz="1200" kern="1200" dirty="0" err="1">
                <a:solidFill>
                  <a:schemeClr val="tx1"/>
                </a:solidFill>
                <a:effectLst/>
                <a:latin typeface="+mn-lt"/>
                <a:ea typeface="+mn-ea"/>
                <a:cs typeface="+mn-cs"/>
              </a:rPr>
              <a:t>disagreements</a:t>
            </a:r>
            <a:r>
              <a:rPr lang="nl-NL" sz="1200" kern="1200" dirty="0">
                <a:solidFill>
                  <a:schemeClr val="tx1"/>
                </a:solidFill>
                <a:effectLst/>
                <a:latin typeface="+mn-lt"/>
                <a:ea typeface="+mn-ea"/>
                <a:cs typeface="+mn-cs"/>
              </a:rPr>
              <a:t> zijn tegenstellingen of onenigheden die hun voedingsbodem vinden in een verschil in perspectief, referentiekader, waardensocialisatie, rationaliteit, …. De vormen van tegenspraak die we hier behandelen sluiten aan bij die ‘</a:t>
            </a:r>
            <a:r>
              <a:rPr lang="nl-NL" sz="1200" kern="1200" dirty="0" err="1">
                <a:solidFill>
                  <a:schemeClr val="tx1"/>
                </a:solidFill>
                <a:effectLst/>
                <a:latin typeface="+mn-lt"/>
                <a:ea typeface="+mn-ea"/>
                <a:cs typeface="+mn-cs"/>
              </a:rPr>
              <a:t>deep</a:t>
            </a:r>
            <a:r>
              <a:rPr lang="nl-NL" sz="1200" kern="1200" dirty="0">
                <a:solidFill>
                  <a:schemeClr val="tx1"/>
                </a:solidFill>
                <a:effectLst/>
                <a:latin typeface="+mn-lt"/>
                <a:ea typeface="+mn-ea"/>
                <a:cs typeface="+mn-cs"/>
              </a:rPr>
              <a:t> </a:t>
            </a:r>
            <a:r>
              <a:rPr lang="nl-NL" sz="1200" kern="1200" dirty="0" err="1">
                <a:solidFill>
                  <a:schemeClr val="tx1"/>
                </a:solidFill>
                <a:effectLst/>
                <a:latin typeface="+mn-lt"/>
                <a:ea typeface="+mn-ea"/>
                <a:cs typeface="+mn-cs"/>
              </a:rPr>
              <a:t>disagreements</a:t>
            </a:r>
            <a:r>
              <a:rPr lang="nl-NL" sz="1200" kern="1200" dirty="0">
                <a:solidFill>
                  <a:schemeClr val="tx1"/>
                </a:solidFill>
                <a:effectLst/>
                <a:latin typeface="+mn-lt"/>
                <a:ea typeface="+mn-ea"/>
                <a:cs typeface="+mn-cs"/>
              </a:rPr>
              <a:t>’.</a:t>
            </a:r>
            <a:endParaRPr lang="nl-BE" sz="1200" kern="1200" dirty="0">
              <a:solidFill>
                <a:schemeClr val="tx1"/>
              </a:solidFill>
              <a:effectLst/>
              <a:latin typeface="+mn-lt"/>
              <a:ea typeface="+mn-ea"/>
              <a:cs typeface="+mn-cs"/>
            </a:endParaRPr>
          </a:p>
          <a:p>
            <a:r>
              <a:rPr lang="nl-NL" sz="1200" kern="1200" dirty="0">
                <a:solidFill>
                  <a:schemeClr val="tx1"/>
                </a:solidFill>
                <a:effectLst/>
                <a:latin typeface="+mn-lt"/>
                <a:ea typeface="+mn-ea"/>
                <a:cs typeface="+mn-cs"/>
              </a:rPr>
              <a:t>Tegenspraak vormt daarmee een aanjager voor kritische reflectie over samenleven in diversiteit, het biedt kansen om dat samenleven te ‘verbeelden’ en samen te zoeken naar wat kwaliteitsvol is voor iedereen. De uitdaging is die tegenspraak vast te nemen in dialoog, eerder dan in strijd. Het gaat over het vermogen om de kracht van een ander perspectief te zien, zelfs als je het er niet mee eens bent.</a:t>
            </a:r>
            <a:endParaRPr lang="nl-BE" sz="1200" kern="1200" dirty="0">
              <a:solidFill>
                <a:schemeClr val="tx1"/>
              </a:solidFill>
              <a:effectLst/>
              <a:latin typeface="+mn-lt"/>
              <a:ea typeface="+mn-ea"/>
              <a:cs typeface="+mn-cs"/>
            </a:endParaRPr>
          </a:p>
          <a:p>
            <a:endParaRPr lang="nl-BE" dirty="0"/>
          </a:p>
        </p:txBody>
      </p:sp>
      <p:sp>
        <p:nvSpPr>
          <p:cNvPr id="4" name="Tijdelijke aanduiding voor dianummer 3"/>
          <p:cNvSpPr>
            <a:spLocks noGrp="1"/>
          </p:cNvSpPr>
          <p:nvPr>
            <p:ph type="sldNum" sz="quarter" idx="5"/>
          </p:nvPr>
        </p:nvSpPr>
        <p:spPr/>
        <p:txBody>
          <a:bodyPr/>
          <a:lstStyle/>
          <a:p>
            <a:fld id="{56508482-763A-44A7-8D40-A7A51B1A73CA}" type="slidenum">
              <a:rPr lang="nl-BE" smtClean="0"/>
              <a:t>5</a:t>
            </a:fld>
            <a:endParaRPr lang="nl-BE"/>
          </a:p>
        </p:txBody>
      </p:sp>
    </p:spTree>
    <p:extLst>
      <p:ext uri="{BB962C8B-B14F-4D97-AF65-F5344CB8AC3E}">
        <p14:creationId xmlns:p14="http://schemas.microsoft.com/office/powerpoint/2010/main" val="11254102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56508482-763A-44A7-8D40-A7A51B1A73CA}" type="slidenum">
              <a:rPr lang="nl-BE" smtClean="0"/>
              <a:t>6</a:t>
            </a:fld>
            <a:endParaRPr lang="nl-BE"/>
          </a:p>
        </p:txBody>
      </p:sp>
    </p:spTree>
    <p:extLst>
      <p:ext uri="{BB962C8B-B14F-4D97-AF65-F5344CB8AC3E}">
        <p14:creationId xmlns:p14="http://schemas.microsoft.com/office/powerpoint/2010/main" val="7064841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56508482-763A-44A7-8D40-A7A51B1A73CA}" type="slidenum">
              <a:rPr lang="nl-BE" smtClean="0"/>
              <a:t>7</a:t>
            </a:fld>
            <a:endParaRPr lang="nl-BE"/>
          </a:p>
        </p:txBody>
      </p:sp>
    </p:spTree>
    <p:extLst>
      <p:ext uri="{BB962C8B-B14F-4D97-AF65-F5344CB8AC3E}">
        <p14:creationId xmlns:p14="http://schemas.microsoft.com/office/powerpoint/2010/main" val="20054892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Marcel </a:t>
            </a:r>
            <a:r>
              <a:rPr lang="nl-NL" dirty="0" err="1"/>
              <a:t>Spierts</a:t>
            </a:r>
            <a:r>
              <a:rPr lang="nl-NL" dirty="0"/>
              <a:t>: alledaagse democratie -- democratie niet alleen bestaat uit verkiezingen, maar ook uit de dagelijkse interacties tussen burgers en professionals. In zijn lezing over democratisch sociaal werk stelt </a:t>
            </a:r>
            <a:r>
              <a:rPr lang="nl-NL" dirty="0" err="1"/>
              <a:t>Spierts</a:t>
            </a:r>
            <a:r>
              <a:rPr lang="nl-NL" dirty="0"/>
              <a:t> dat democratie “op het spel staat in de dagelijkse ontmoetingen” tussen burgers en publieke professionals. </a:t>
            </a:r>
            <a:r>
              <a:rPr lang="nl-BE" sz="1200" b="0" i="0" kern="1200" dirty="0">
                <a:solidFill>
                  <a:schemeClr val="tx1"/>
                </a:solidFill>
                <a:effectLst/>
                <a:latin typeface="+mn-lt"/>
                <a:ea typeface="+mn-ea"/>
                <a:cs typeface="+mn-cs"/>
              </a:rPr>
              <a:t>Democratie als een </a:t>
            </a:r>
            <a:r>
              <a:rPr lang="nl-BE" sz="1200" b="1" i="0" kern="1200" dirty="0">
                <a:solidFill>
                  <a:schemeClr val="tx1"/>
                </a:solidFill>
                <a:effectLst/>
                <a:latin typeface="+mn-lt"/>
                <a:ea typeface="+mn-ea"/>
                <a:cs typeface="+mn-cs"/>
              </a:rPr>
              <a:t>“way of life”</a:t>
            </a:r>
            <a:r>
              <a:rPr lang="nl-BE" sz="1200" b="0" i="0" kern="1200" dirty="0">
                <a:solidFill>
                  <a:schemeClr val="tx1"/>
                </a:solidFill>
                <a:effectLst/>
                <a:latin typeface="+mn-lt"/>
                <a:ea typeface="+mn-ea"/>
                <a:cs typeface="+mn-cs"/>
              </a:rPr>
              <a:t>: iets dat je doet in dagelijkse praktijken, niet alleen in politieke instituties.</a:t>
            </a:r>
          </a:p>
          <a:p>
            <a:endParaRPr lang="nl-BE" dirty="0"/>
          </a:p>
        </p:txBody>
      </p:sp>
      <p:sp>
        <p:nvSpPr>
          <p:cNvPr id="4" name="Tijdelijke aanduiding voor dianummer 3"/>
          <p:cNvSpPr>
            <a:spLocks noGrp="1"/>
          </p:cNvSpPr>
          <p:nvPr>
            <p:ph type="sldNum" sz="quarter" idx="5"/>
          </p:nvPr>
        </p:nvSpPr>
        <p:spPr/>
        <p:txBody>
          <a:bodyPr/>
          <a:lstStyle/>
          <a:p>
            <a:fld id="{56508482-763A-44A7-8D40-A7A51B1A73CA}" type="slidenum">
              <a:rPr lang="nl-BE" smtClean="0"/>
              <a:t>8</a:t>
            </a:fld>
            <a:endParaRPr lang="nl-BE"/>
          </a:p>
        </p:txBody>
      </p:sp>
    </p:spTree>
    <p:extLst>
      <p:ext uri="{BB962C8B-B14F-4D97-AF65-F5344CB8AC3E}">
        <p14:creationId xmlns:p14="http://schemas.microsoft.com/office/powerpoint/2010/main" val="1236450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7BE1E7-4148-CB0F-3E9B-C2963DACB68D}"/>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85B3E9DD-8AAA-4942-3D28-C14C4CDBECE4}"/>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1EC37A0F-C3A6-E65F-C405-D58EAD5CDFC6}"/>
              </a:ext>
            </a:extLst>
          </p:cNvPr>
          <p:cNvSpPr>
            <a:spLocks noGrp="1"/>
          </p:cNvSpPr>
          <p:nvPr>
            <p:ph type="body" idx="1"/>
          </p:nvPr>
        </p:nvSpPr>
        <p:spPr/>
        <p:txBody>
          <a:bodyPr/>
          <a:lstStyle/>
          <a:p>
            <a:endParaRPr lang="nl-BE" dirty="0"/>
          </a:p>
        </p:txBody>
      </p:sp>
      <p:sp>
        <p:nvSpPr>
          <p:cNvPr id="4" name="Tijdelijke aanduiding voor dianummer 3">
            <a:extLst>
              <a:ext uri="{FF2B5EF4-FFF2-40B4-BE49-F238E27FC236}">
                <a16:creationId xmlns:a16="http://schemas.microsoft.com/office/drawing/2014/main" id="{D1B7E92E-316C-643D-F815-8003B52C077E}"/>
              </a:ext>
            </a:extLst>
          </p:cNvPr>
          <p:cNvSpPr>
            <a:spLocks noGrp="1"/>
          </p:cNvSpPr>
          <p:nvPr>
            <p:ph type="sldNum" sz="quarter" idx="5"/>
          </p:nvPr>
        </p:nvSpPr>
        <p:spPr/>
        <p:txBody>
          <a:bodyPr/>
          <a:lstStyle/>
          <a:p>
            <a:fld id="{56508482-763A-44A7-8D40-A7A51B1A73CA}" type="slidenum">
              <a:rPr lang="nl-BE" smtClean="0"/>
              <a:t>9</a:t>
            </a:fld>
            <a:endParaRPr lang="nl-BE"/>
          </a:p>
        </p:txBody>
      </p:sp>
    </p:spTree>
    <p:extLst>
      <p:ext uri="{BB962C8B-B14F-4D97-AF65-F5344CB8AC3E}">
        <p14:creationId xmlns:p14="http://schemas.microsoft.com/office/powerpoint/2010/main" val="13236627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fontAlgn="t"/>
            <a:r>
              <a:rPr lang="nl-BE" sz="1200" b="0" i="0" kern="1200" dirty="0">
                <a:solidFill>
                  <a:schemeClr val="tx1"/>
                </a:solidFill>
                <a:effectLst/>
                <a:latin typeface="+mn-lt"/>
                <a:ea typeface="+mn-ea"/>
                <a:cs typeface="+mn-cs"/>
              </a:rPr>
              <a:t>Hoe kijk jij naar verschillen in de samenleving? En in jouw organisatie?</a:t>
            </a:r>
          </a:p>
          <a:p>
            <a:pPr fontAlgn="t"/>
            <a:endParaRPr lang="nl-BE" sz="1200" b="0" i="0" kern="1200" dirty="0">
              <a:solidFill>
                <a:schemeClr val="tx1"/>
              </a:solidFill>
              <a:effectLst/>
              <a:latin typeface="+mn-lt"/>
              <a:ea typeface="+mn-ea"/>
              <a:cs typeface="+mn-cs"/>
            </a:endParaRPr>
          </a:p>
          <a:p>
            <a:pPr fontAlgn="t"/>
            <a:r>
              <a:rPr lang="nl-BE" sz="1200" b="0" i="0" kern="1200" dirty="0">
                <a:solidFill>
                  <a:schemeClr val="tx1"/>
                </a:solidFill>
                <a:effectLst/>
                <a:latin typeface="+mn-lt"/>
                <a:ea typeface="+mn-ea"/>
                <a:cs typeface="+mn-cs"/>
              </a:rPr>
              <a:t>We gaan er in dit kader vanuit dat verschillen en tegenstellingen een realiteit zijn en naast elkaar mogen bestaan. Dat uitgangspunt is pluralisme.</a:t>
            </a:r>
          </a:p>
          <a:p>
            <a:pPr fontAlgn="t"/>
            <a:r>
              <a:rPr lang="nl-BE" sz="1200" b="0" i="0" kern="1200" dirty="0">
                <a:solidFill>
                  <a:schemeClr val="tx1"/>
                </a:solidFill>
                <a:effectLst/>
                <a:latin typeface="+mn-lt"/>
                <a:ea typeface="+mn-ea"/>
                <a:cs typeface="+mn-cs"/>
              </a:rPr>
              <a:t>En die verschillen hebben waarde en betekenis.. Ook als ze botsten. Of nét als ze botsen.</a:t>
            </a:r>
          </a:p>
          <a:p>
            <a:pPr fontAlgn="t"/>
            <a:r>
              <a:rPr lang="nl-BE" sz="1200" b="0" i="0" kern="1200" dirty="0">
                <a:solidFill>
                  <a:schemeClr val="tx1"/>
                </a:solidFill>
                <a:effectLst/>
                <a:latin typeface="+mn-lt"/>
                <a:ea typeface="+mn-ea"/>
                <a:cs typeface="+mn-cs"/>
              </a:rPr>
              <a:t>We hanteren hierbij het concept van wat onder andere Chantal </a:t>
            </a:r>
            <a:r>
              <a:rPr lang="nl-BE" sz="1200" b="0" i="0" kern="1200" dirty="0" err="1">
                <a:solidFill>
                  <a:schemeClr val="tx1"/>
                </a:solidFill>
                <a:effectLst/>
                <a:latin typeface="+mn-lt"/>
                <a:ea typeface="+mn-ea"/>
                <a:cs typeface="+mn-cs"/>
              </a:rPr>
              <a:t>Mouffe</a:t>
            </a:r>
            <a:r>
              <a:rPr lang="nl-BE" sz="1200" b="0" i="0" kern="1200" dirty="0">
                <a:solidFill>
                  <a:schemeClr val="tx1"/>
                </a:solidFill>
                <a:effectLst/>
                <a:latin typeface="+mn-lt"/>
                <a:ea typeface="+mn-ea"/>
                <a:cs typeface="+mn-cs"/>
              </a:rPr>
              <a:t> benoemd als ‘</a:t>
            </a:r>
            <a:r>
              <a:rPr lang="nl-BE" sz="1200" b="0" i="0" kern="1200" dirty="0" err="1">
                <a:solidFill>
                  <a:schemeClr val="tx1"/>
                </a:solidFill>
                <a:effectLst/>
                <a:latin typeface="+mn-lt"/>
                <a:ea typeface="+mn-ea"/>
                <a:cs typeface="+mn-cs"/>
              </a:rPr>
              <a:t>agonistisch</a:t>
            </a:r>
            <a:r>
              <a:rPr lang="nl-BE" sz="1200" b="0" i="0" kern="1200" dirty="0">
                <a:solidFill>
                  <a:schemeClr val="tx1"/>
                </a:solidFill>
                <a:effectLst/>
                <a:latin typeface="+mn-lt"/>
                <a:ea typeface="+mn-ea"/>
                <a:cs typeface="+mn-cs"/>
              </a:rPr>
              <a:t> pluralisme’:</a:t>
            </a:r>
          </a:p>
          <a:p>
            <a:pPr fontAlgn="t"/>
            <a:r>
              <a:rPr lang="nl-BE" sz="1200" b="0" i="0" kern="1200" dirty="0">
                <a:solidFill>
                  <a:schemeClr val="tx1"/>
                </a:solidFill>
                <a:effectLst/>
                <a:latin typeface="+mn-lt"/>
                <a:ea typeface="+mn-ea"/>
                <a:cs typeface="+mn-cs"/>
              </a:rPr>
              <a:t>Naast alles wat we delen, moeten ook tegenstellingen erkend en benoemd worden. Net vanuit de tegenstelling en door elkaar te kunnen zien als gelijkwaardige tegenstander, kunnen nieuwe ideeën groeien. </a:t>
            </a:r>
          </a:p>
          <a:p>
            <a:pPr fontAlgn="t"/>
            <a:r>
              <a:rPr lang="nl-BE" sz="1200" b="0" i="0" kern="1200" dirty="0">
                <a:solidFill>
                  <a:schemeClr val="tx1"/>
                </a:solidFill>
                <a:effectLst/>
                <a:latin typeface="+mn-lt"/>
                <a:ea typeface="+mn-ea"/>
                <a:cs typeface="+mn-cs"/>
              </a:rPr>
              <a:t>Om dat te kunnen doen, is er nood aan een minimale gemeenschappelijk basis van visies op samenleven of gedeelde waarden.</a:t>
            </a:r>
          </a:p>
          <a:p>
            <a:r>
              <a:rPr lang="nl-BE" dirty="0"/>
              <a:t>In een superdiverse samenleving is die echter niet gegarandeerd. Verwijzend naar de filosoof </a:t>
            </a:r>
            <a:r>
              <a:rPr lang="nl-BE" dirty="0" err="1"/>
              <a:t>Bilgrami</a:t>
            </a:r>
            <a:r>
              <a:rPr lang="nl-BE" dirty="0"/>
              <a:t>, bestaat die ondergrens uit democratische grondwettelijke samenlevingsidealen, waarden en normen. Die constitutionele ondergrens gaat voor op alle andere idealen, waarden en normen. Maar </a:t>
            </a:r>
            <a:r>
              <a:rPr lang="nl-BE" dirty="0" err="1"/>
              <a:t>Bilgrami</a:t>
            </a:r>
            <a:r>
              <a:rPr lang="nl-BE" dirty="0"/>
              <a:t> is hier erg duidelijk in: democratische, grondwettelijke waarden </a:t>
            </a:r>
            <a:r>
              <a:rPr lang="nl-BE"/>
              <a:t>en idealen mogen </a:t>
            </a:r>
            <a:r>
              <a:rPr lang="nl-BE" dirty="0"/>
              <a:t>niet zo maar opgelegd of opgedrongen worden. Ze zijn gegroeid en geëvolueerd doorheen de geschiedenis en de veranderende context. Als we ze (nog) niet delen, moet er eerst gezocht worden via dialoog in welke mate we tot een overeenkomst kunnen komen, door acceptatie of door heronderhandeling.</a:t>
            </a:r>
          </a:p>
          <a:p>
            <a:endParaRPr lang="nl-BE" dirty="0"/>
          </a:p>
          <a:p>
            <a:r>
              <a:rPr lang="nl-BE" dirty="0"/>
              <a:t>Pas als die gemeenschappelijke basis vorm heeft gekregen, kunnen we zoeken naar manieren om tegenstellingen op een positieve manier te uiten. Dat uiten kan op verschillende manieren, niet enkel in dialoog. </a:t>
            </a:r>
          </a:p>
          <a:p>
            <a:endParaRPr lang="nl-BE" dirty="0"/>
          </a:p>
          <a:p>
            <a:r>
              <a:rPr lang="nl-BE" dirty="0"/>
              <a:t>Op die manier kan je als organisatie groeien in democratisch handelen en inclusieve doelstellingen.</a:t>
            </a:r>
          </a:p>
          <a:p>
            <a:endParaRPr lang="nl-BE" dirty="0"/>
          </a:p>
        </p:txBody>
      </p:sp>
      <p:sp>
        <p:nvSpPr>
          <p:cNvPr id="4" name="Tijdelijke aanduiding voor dianummer 3"/>
          <p:cNvSpPr>
            <a:spLocks noGrp="1"/>
          </p:cNvSpPr>
          <p:nvPr>
            <p:ph type="sldNum" sz="quarter" idx="5"/>
          </p:nvPr>
        </p:nvSpPr>
        <p:spPr/>
        <p:txBody>
          <a:bodyPr/>
          <a:lstStyle/>
          <a:p>
            <a:fld id="{56508482-763A-44A7-8D40-A7A51B1A73CA}" type="slidenum">
              <a:rPr lang="nl-BE" smtClean="0"/>
              <a:t>10</a:t>
            </a:fld>
            <a:endParaRPr lang="nl-BE"/>
          </a:p>
        </p:txBody>
      </p:sp>
    </p:spTree>
    <p:extLst>
      <p:ext uri="{BB962C8B-B14F-4D97-AF65-F5344CB8AC3E}">
        <p14:creationId xmlns:p14="http://schemas.microsoft.com/office/powerpoint/2010/main" val="39010140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In dit handelingskader ondersteunen we je stap voor stap om aan de slag te gaan met moeilijke, polariserende of (potentieel) conflicterende tegenstellingen. We noemen dit hier ‘tegenspraak’: </a:t>
            </a:r>
            <a:r>
              <a:rPr lang="nl-NL" sz="1200" i="1" kern="1200" dirty="0">
                <a:solidFill>
                  <a:schemeClr val="tx1"/>
                </a:solidFill>
                <a:effectLst/>
                <a:latin typeface="+mn-lt"/>
                <a:ea typeface="+mn-ea"/>
                <a:cs typeface="+mn-cs"/>
              </a:rPr>
              <a:t>het uiten van tegenovergestelde meningen, argumenten of standpunten ten opzichte van elkaar. (…) Het is een uitdrukking van diversiteit in denken en het vermogen van individuen om verschillende perspectieven te waarderen en te begrijpen</a:t>
            </a:r>
            <a:r>
              <a:rPr lang="nl-NL" sz="1200" kern="1200" dirty="0">
                <a:solidFill>
                  <a:schemeClr val="tx1"/>
                </a:solidFill>
                <a:effectLst/>
                <a:latin typeface="+mn-lt"/>
                <a:ea typeface="+mn-ea"/>
                <a:cs typeface="+mn-cs"/>
              </a:rPr>
              <a:t>”</a:t>
            </a:r>
          </a:p>
          <a:p>
            <a:endParaRPr lang="nl-NL" sz="1200" kern="1200" dirty="0">
              <a:solidFill>
                <a:schemeClr val="tx1"/>
              </a:solidFill>
              <a:effectLst/>
              <a:latin typeface="+mn-lt"/>
              <a:ea typeface="+mn-ea"/>
              <a:cs typeface="+mn-cs"/>
            </a:endParaRPr>
          </a:p>
          <a:p>
            <a:r>
              <a:rPr lang="nl-NL" sz="1200" kern="1200" dirty="0">
                <a:solidFill>
                  <a:schemeClr val="tx1"/>
                </a:solidFill>
                <a:effectLst/>
                <a:latin typeface="+mn-lt"/>
                <a:ea typeface="+mn-ea"/>
                <a:cs typeface="+mn-cs"/>
              </a:rPr>
              <a:t>Om te begrijpen waar het over gaat, schuiven we eerst 6 dimensies naar voor om de situatie van tegenspraak in de diepte te ontleden.</a:t>
            </a:r>
          </a:p>
          <a:p>
            <a:endParaRPr lang="nl-NL" sz="1200" kern="1200" dirty="0">
              <a:solidFill>
                <a:schemeClr val="tx1"/>
              </a:solidFill>
              <a:effectLst/>
              <a:latin typeface="+mn-lt"/>
              <a:ea typeface="+mn-ea"/>
              <a:cs typeface="+mn-cs"/>
            </a:endParaRPr>
          </a:p>
          <a:p>
            <a:r>
              <a:rPr lang="nl-NL" sz="1200" kern="1200" dirty="0">
                <a:solidFill>
                  <a:schemeClr val="tx1"/>
                </a:solidFill>
                <a:effectLst/>
                <a:latin typeface="+mn-lt"/>
                <a:ea typeface="+mn-ea"/>
                <a:cs typeface="+mn-cs"/>
              </a:rPr>
              <a:t>Door die ontleding, krijg je zicht op het al dan niet bestaan van een gemeenschappelijke basis. Indien niet, gidsen we je doorheen dit vraagstuk.</a:t>
            </a:r>
          </a:p>
          <a:p>
            <a:endParaRPr lang="nl-NL" sz="1200" kern="1200" dirty="0">
              <a:solidFill>
                <a:schemeClr val="tx1"/>
              </a:solidFill>
              <a:effectLst/>
              <a:latin typeface="+mn-lt"/>
              <a:ea typeface="+mn-ea"/>
              <a:cs typeface="+mn-cs"/>
            </a:endParaRPr>
          </a:p>
          <a:p>
            <a:r>
              <a:rPr lang="nl-NL" sz="1200" kern="1200" dirty="0">
                <a:solidFill>
                  <a:schemeClr val="tx1"/>
                </a:solidFill>
                <a:effectLst/>
                <a:latin typeface="+mn-lt"/>
                <a:ea typeface="+mn-ea"/>
                <a:cs typeface="+mn-cs"/>
              </a:rPr>
              <a:t>Zijn alle voorwaarden voldaan, kan je overgaan tot </a:t>
            </a:r>
            <a:r>
              <a:rPr lang="nl-BE" sz="1200" kern="1200" dirty="0">
                <a:solidFill>
                  <a:schemeClr val="tx1"/>
                </a:solidFill>
                <a:effectLst/>
                <a:latin typeface="+mn-lt"/>
                <a:ea typeface="+mn-ea"/>
                <a:cs typeface="+mn-cs"/>
              </a:rPr>
              <a:t>het uiten, het kenbaar maken van de tegenspraak. Dit kan via dialoog, maar even goed door middel van andere (creatieve) vormen van communicatie. </a:t>
            </a:r>
          </a:p>
          <a:p>
            <a:endParaRPr lang="nl-BE" sz="1200" kern="1200" dirty="0">
              <a:solidFill>
                <a:schemeClr val="tx1"/>
              </a:solidFill>
              <a:effectLst/>
              <a:latin typeface="+mn-lt"/>
              <a:ea typeface="+mn-ea"/>
              <a:cs typeface="+mn-cs"/>
            </a:endParaRPr>
          </a:p>
          <a:p>
            <a:r>
              <a:rPr lang="nl-BE" sz="1200" kern="1200" dirty="0">
                <a:solidFill>
                  <a:schemeClr val="tx1"/>
                </a:solidFill>
                <a:effectLst/>
                <a:latin typeface="+mn-lt"/>
                <a:ea typeface="+mn-ea"/>
                <a:cs typeface="+mn-cs"/>
              </a:rPr>
              <a:t>Doorheen het volledige proces zijn er enkele randvoorwaarden die de kans op kwaliteitsvolle en respectvolle dialoog versterken. Deze zijn zowel instrumenteel als affectief.</a:t>
            </a:r>
            <a:endParaRPr lang="nl-BE" dirty="0"/>
          </a:p>
        </p:txBody>
      </p:sp>
      <p:sp>
        <p:nvSpPr>
          <p:cNvPr id="4" name="Tijdelijke aanduiding voor dianummer 3"/>
          <p:cNvSpPr>
            <a:spLocks noGrp="1"/>
          </p:cNvSpPr>
          <p:nvPr>
            <p:ph type="sldNum" sz="quarter" idx="5"/>
          </p:nvPr>
        </p:nvSpPr>
        <p:spPr/>
        <p:txBody>
          <a:bodyPr/>
          <a:lstStyle/>
          <a:p>
            <a:fld id="{56508482-763A-44A7-8D40-A7A51B1A73CA}" type="slidenum">
              <a:rPr lang="nl-BE" smtClean="0"/>
              <a:t>11</a:t>
            </a:fld>
            <a:endParaRPr lang="nl-BE"/>
          </a:p>
        </p:txBody>
      </p:sp>
    </p:spTree>
    <p:extLst>
      <p:ext uri="{BB962C8B-B14F-4D97-AF65-F5344CB8AC3E}">
        <p14:creationId xmlns:p14="http://schemas.microsoft.com/office/powerpoint/2010/main" val="14844217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In het word document vind je uitgebreidere informatie over deze stap in </a:t>
            </a:r>
            <a:r>
              <a:rPr lang="nl-NL" dirty="0"/>
              <a:t>Stap 1: De deconstructie van tegenspraak in de praktijk </a:t>
            </a:r>
            <a:endParaRPr lang="nl-BE" dirty="0"/>
          </a:p>
        </p:txBody>
      </p:sp>
      <p:sp>
        <p:nvSpPr>
          <p:cNvPr id="4" name="Tijdelijke aanduiding voor dianummer 3"/>
          <p:cNvSpPr>
            <a:spLocks noGrp="1"/>
          </p:cNvSpPr>
          <p:nvPr>
            <p:ph type="sldNum" sz="quarter" idx="5"/>
          </p:nvPr>
        </p:nvSpPr>
        <p:spPr/>
        <p:txBody>
          <a:bodyPr/>
          <a:lstStyle/>
          <a:p>
            <a:fld id="{56508482-763A-44A7-8D40-A7A51B1A73CA}" type="slidenum">
              <a:rPr lang="nl-BE" smtClean="0"/>
              <a:t>12</a:t>
            </a:fld>
            <a:endParaRPr lang="nl-BE"/>
          </a:p>
        </p:txBody>
      </p:sp>
    </p:spTree>
    <p:extLst>
      <p:ext uri="{BB962C8B-B14F-4D97-AF65-F5344CB8AC3E}">
        <p14:creationId xmlns:p14="http://schemas.microsoft.com/office/powerpoint/2010/main" val="30670245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dirty="0"/>
              <a:t>In het word document vind je uitgebreidere informatie over deze stap in </a:t>
            </a:r>
            <a:r>
              <a:rPr lang="nl-NL" dirty="0"/>
              <a:t>Stap 1: De deconstructie van tegenspraak in de praktijk </a:t>
            </a:r>
            <a:endParaRPr lang="nl-BE" dirty="0"/>
          </a:p>
          <a:p>
            <a:endParaRPr lang="nl-BE" dirty="0"/>
          </a:p>
        </p:txBody>
      </p:sp>
      <p:sp>
        <p:nvSpPr>
          <p:cNvPr id="4" name="Tijdelijke aanduiding voor dianummer 3"/>
          <p:cNvSpPr>
            <a:spLocks noGrp="1"/>
          </p:cNvSpPr>
          <p:nvPr>
            <p:ph type="sldNum" sz="quarter" idx="5"/>
          </p:nvPr>
        </p:nvSpPr>
        <p:spPr/>
        <p:txBody>
          <a:bodyPr/>
          <a:lstStyle/>
          <a:p>
            <a:fld id="{56508482-763A-44A7-8D40-A7A51B1A73CA}" type="slidenum">
              <a:rPr lang="nl-BE" smtClean="0"/>
              <a:t>13</a:t>
            </a:fld>
            <a:endParaRPr lang="nl-BE"/>
          </a:p>
        </p:txBody>
      </p:sp>
    </p:spTree>
    <p:extLst>
      <p:ext uri="{BB962C8B-B14F-4D97-AF65-F5344CB8AC3E}">
        <p14:creationId xmlns:p14="http://schemas.microsoft.com/office/powerpoint/2010/main" val="31579967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9B266D-02BF-A037-95CD-BA82F8FC0AE3}"/>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8883FC0F-B118-C88B-D202-883000B58D35}"/>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3B4934C0-2CFF-7189-E0F3-A44ED7F9505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dirty="0"/>
              <a:t>In het word document vind je uitgebreidere informatie over deze stap in </a:t>
            </a:r>
            <a:r>
              <a:rPr lang="nl-NL" dirty="0"/>
              <a:t>Stap 1: De deconstructie van tegenspraak in de praktijk </a:t>
            </a:r>
            <a:endParaRPr lang="nl-BE" dirty="0"/>
          </a:p>
          <a:p>
            <a:endParaRPr lang="nl-BE" dirty="0"/>
          </a:p>
        </p:txBody>
      </p:sp>
      <p:sp>
        <p:nvSpPr>
          <p:cNvPr id="4" name="Tijdelijke aanduiding voor dianummer 3">
            <a:extLst>
              <a:ext uri="{FF2B5EF4-FFF2-40B4-BE49-F238E27FC236}">
                <a16:creationId xmlns:a16="http://schemas.microsoft.com/office/drawing/2014/main" id="{AB33F4B4-7A0A-E84C-791B-D81AAB54EA41}"/>
              </a:ext>
            </a:extLst>
          </p:cNvPr>
          <p:cNvSpPr>
            <a:spLocks noGrp="1"/>
          </p:cNvSpPr>
          <p:nvPr>
            <p:ph type="sldNum" sz="quarter" idx="5"/>
          </p:nvPr>
        </p:nvSpPr>
        <p:spPr/>
        <p:txBody>
          <a:bodyPr/>
          <a:lstStyle/>
          <a:p>
            <a:fld id="{56508482-763A-44A7-8D40-A7A51B1A73CA}" type="slidenum">
              <a:rPr lang="nl-BE" smtClean="0"/>
              <a:t>14</a:t>
            </a:fld>
            <a:endParaRPr lang="nl-BE"/>
          </a:p>
        </p:txBody>
      </p:sp>
    </p:spTree>
    <p:extLst>
      <p:ext uri="{BB962C8B-B14F-4D97-AF65-F5344CB8AC3E}">
        <p14:creationId xmlns:p14="http://schemas.microsoft.com/office/powerpoint/2010/main" val="31011245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4C273D-7DC0-8727-6439-E0EDBAFCAFC2}"/>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7E8D6C2C-DF38-342C-D6E3-5CAB98A1BF3B}"/>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AB3096C7-7192-E375-6BE5-5651A3673427}"/>
              </a:ext>
            </a:extLst>
          </p:cNvPr>
          <p:cNvSpPr>
            <a:spLocks noGrp="1"/>
          </p:cNvSpPr>
          <p:nvPr>
            <p:ph type="body" idx="1"/>
          </p:nvPr>
        </p:nvSpPr>
        <p:spPr/>
        <p:txBody>
          <a:bodyPr/>
          <a:lstStyle/>
          <a:p>
            <a:endParaRPr lang="nl-BE" dirty="0"/>
          </a:p>
          <a:p>
            <a:pPr marL="0" marR="0" lvl="0" indent="0" algn="l" defTabSz="914400" rtl="0" eaLnBrk="1" fontAlgn="auto" latinLnBrk="0" hangingPunct="1">
              <a:lnSpc>
                <a:spcPct val="100000"/>
              </a:lnSpc>
              <a:spcBef>
                <a:spcPts val="0"/>
              </a:spcBef>
              <a:spcAft>
                <a:spcPts val="0"/>
              </a:spcAft>
              <a:buClrTx/>
              <a:buSzTx/>
              <a:buFontTx/>
              <a:buNone/>
              <a:tabLst/>
              <a:defRPr/>
            </a:pPr>
            <a:r>
              <a:rPr lang="nl-BE" dirty="0"/>
              <a:t>In het word document vind je uitgebreidere informatie over deze stap in </a:t>
            </a:r>
            <a:r>
              <a:rPr lang="nl-NL" dirty="0"/>
              <a:t>Stap 1: De deconstructie van tegenspraak in de praktijk </a:t>
            </a:r>
            <a:endParaRPr lang="nl-BE" dirty="0"/>
          </a:p>
          <a:p>
            <a:endParaRPr lang="nl-BE" dirty="0"/>
          </a:p>
        </p:txBody>
      </p:sp>
      <p:sp>
        <p:nvSpPr>
          <p:cNvPr id="4" name="Tijdelijke aanduiding voor dianummer 3">
            <a:extLst>
              <a:ext uri="{FF2B5EF4-FFF2-40B4-BE49-F238E27FC236}">
                <a16:creationId xmlns:a16="http://schemas.microsoft.com/office/drawing/2014/main" id="{F8EA7F2A-02BC-9131-FD8B-53D8C28DD702}"/>
              </a:ext>
            </a:extLst>
          </p:cNvPr>
          <p:cNvSpPr>
            <a:spLocks noGrp="1"/>
          </p:cNvSpPr>
          <p:nvPr>
            <p:ph type="sldNum" sz="quarter" idx="5"/>
          </p:nvPr>
        </p:nvSpPr>
        <p:spPr/>
        <p:txBody>
          <a:bodyPr/>
          <a:lstStyle/>
          <a:p>
            <a:fld id="{56508482-763A-44A7-8D40-A7A51B1A73CA}" type="slidenum">
              <a:rPr lang="nl-BE" smtClean="0"/>
              <a:t>15</a:t>
            </a:fld>
            <a:endParaRPr lang="nl-BE"/>
          </a:p>
        </p:txBody>
      </p:sp>
    </p:spTree>
    <p:extLst>
      <p:ext uri="{BB962C8B-B14F-4D97-AF65-F5344CB8AC3E}">
        <p14:creationId xmlns:p14="http://schemas.microsoft.com/office/powerpoint/2010/main" val="18842250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820F9F-C291-EA15-EBE0-530BC9D9E7F4}"/>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BA059965-358C-664F-E5DC-35322E04E0A6}"/>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BF78D26F-1197-FAD1-9795-C3520A29597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dirty="0"/>
              <a:t>In het word document vind je uitgebreidere informatie over deze stap in </a:t>
            </a:r>
            <a:r>
              <a:rPr lang="nl-NL" dirty="0"/>
              <a:t>Stap 1: De deconstructie van tegenspraak in de praktijk </a:t>
            </a:r>
            <a:endParaRPr lang="nl-BE" dirty="0"/>
          </a:p>
          <a:p>
            <a:endParaRPr lang="nl-BE" dirty="0"/>
          </a:p>
        </p:txBody>
      </p:sp>
      <p:sp>
        <p:nvSpPr>
          <p:cNvPr id="4" name="Tijdelijke aanduiding voor dianummer 3">
            <a:extLst>
              <a:ext uri="{FF2B5EF4-FFF2-40B4-BE49-F238E27FC236}">
                <a16:creationId xmlns:a16="http://schemas.microsoft.com/office/drawing/2014/main" id="{E66F4E74-CFF7-C72B-83E2-4477B4CE4235}"/>
              </a:ext>
            </a:extLst>
          </p:cNvPr>
          <p:cNvSpPr>
            <a:spLocks noGrp="1"/>
          </p:cNvSpPr>
          <p:nvPr>
            <p:ph type="sldNum" sz="quarter" idx="5"/>
          </p:nvPr>
        </p:nvSpPr>
        <p:spPr/>
        <p:txBody>
          <a:bodyPr/>
          <a:lstStyle/>
          <a:p>
            <a:fld id="{56508482-763A-44A7-8D40-A7A51B1A73CA}" type="slidenum">
              <a:rPr lang="nl-BE" smtClean="0"/>
              <a:t>16</a:t>
            </a:fld>
            <a:endParaRPr lang="nl-BE"/>
          </a:p>
        </p:txBody>
      </p:sp>
    </p:spTree>
    <p:extLst>
      <p:ext uri="{BB962C8B-B14F-4D97-AF65-F5344CB8AC3E}">
        <p14:creationId xmlns:p14="http://schemas.microsoft.com/office/powerpoint/2010/main" val="13131663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E0CCF0-0251-933F-343F-062FCD7B84B6}"/>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A59CA59E-ACA8-B07B-AF0B-7ADF7C8A2743}"/>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7BAE6668-35C5-23B4-14B1-1D10CA7D8AB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dirty="0"/>
              <a:t>In het word document vind je uitgebreidere informatie over deze stap in </a:t>
            </a:r>
            <a:r>
              <a:rPr lang="nl-NL" dirty="0"/>
              <a:t>Stap 1: De deconstructie van tegenspraak in de praktijk </a:t>
            </a:r>
            <a:endParaRPr lang="nl-BE" dirty="0"/>
          </a:p>
          <a:p>
            <a:endParaRPr lang="nl-BE" dirty="0"/>
          </a:p>
        </p:txBody>
      </p:sp>
      <p:sp>
        <p:nvSpPr>
          <p:cNvPr id="4" name="Tijdelijke aanduiding voor dianummer 3">
            <a:extLst>
              <a:ext uri="{FF2B5EF4-FFF2-40B4-BE49-F238E27FC236}">
                <a16:creationId xmlns:a16="http://schemas.microsoft.com/office/drawing/2014/main" id="{C8564853-3177-1F1D-76F8-294CD36E49C3}"/>
              </a:ext>
            </a:extLst>
          </p:cNvPr>
          <p:cNvSpPr>
            <a:spLocks noGrp="1"/>
          </p:cNvSpPr>
          <p:nvPr>
            <p:ph type="sldNum" sz="quarter" idx="5"/>
          </p:nvPr>
        </p:nvSpPr>
        <p:spPr/>
        <p:txBody>
          <a:bodyPr/>
          <a:lstStyle/>
          <a:p>
            <a:fld id="{56508482-763A-44A7-8D40-A7A51B1A73CA}" type="slidenum">
              <a:rPr lang="nl-BE" smtClean="0"/>
              <a:t>17</a:t>
            </a:fld>
            <a:endParaRPr lang="nl-BE"/>
          </a:p>
        </p:txBody>
      </p:sp>
    </p:spTree>
    <p:extLst>
      <p:ext uri="{BB962C8B-B14F-4D97-AF65-F5344CB8AC3E}">
        <p14:creationId xmlns:p14="http://schemas.microsoft.com/office/powerpoint/2010/main" val="4718971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64551C-465E-5E86-4A03-222F8BE4E6D1}"/>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1CC80CAB-A982-286F-1DB9-55FE7618D3E0}"/>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D9F5F70C-D822-0943-EF4D-8E899ED7ADD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dirty="0"/>
              <a:t>In het word document vind je uitgebreidere informatie over deze stap in </a:t>
            </a:r>
            <a:r>
              <a:rPr lang="nl-NL" dirty="0"/>
              <a:t>Stap 1: De deconstructie van tegenspraak in de praktijk </a:t>
            </a:r>
            <a:endParaRPr lang="nl-BE" dirty="0"/>
          </a:p>
          <a:p>
            <a:endParaRPr lang="nl-BE" dirty="0"/>
          </a:p>
        </p:txBody>
      </p:sp>
      <p:sp>
        <p:nvSpPr>
          <p:cNvPr id="4" name="Tijdelijke aanduiding voor dianummer 3">
            <a:extLst>
              <a:ext uri="{FF2B5EF4-FFF2-40B4-BE49-F238E27FC236}">
                <a16:creationId xmlns:a16="http://schemas.microsoft.com/office/drawing/2014/main" id="{FFC901CC-7A11-32FD-BE1A-BF4F1BAA7FD5}"/>
              </a:ext>
            </a:extLst>
          </p:cNvPr>
          <p:cNvSpPr>
            <a:spLocks noGrp="1"/>
          </p:cNvSpPr>
          <p:nvPr>
            <p:ph type="sldNum" sz="quarter" idx="5"/>
          </p:nvPr>
        </p:nvSpPr>
        <p:spPr/>
        <p:txBody>
          <a:bodyPr/>
          <a:lstStyle/>
          <a:p>
            <a:fld id="{56508482-763A-44A7-8D40-A7A51B1A73CA}" type="slidenum">
              <a:rPr lang="nl-BE" smtClean="0"/>
              <a:t>18</a:t>
            </a:fld>
            <a:endParaRPr lang="nl-BE"/>
          </a:p>
        </p:txBody>
      </p:sp>
    </p:spTree>
    <p:extLst>
      <p:ext uri="{BB962C8B-B14F-4D97-AF65-F5344CB8AC3E}">
        <p14:creationId xmlns:p14="http://schemas.microsoft.com/office/powerpoint/2010/main" val="11067226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701316-850F-F89F-07A0-6B4A05706B01}"/>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79A18DBC-94E1-12FC-5CEF-F7679665F6AF}"/>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711DA443-10D7-896C-34A3-B6CB776F401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dirty="0"/>
              <a:t>In het word document vind je uitgebreidere informatie over deze stap in </a:t>
            </a:r>
            <a:r>
              <a:rPr lang="nl-NL" dirty="0"/>
              <a:t>Stap 1: De deconstructie van tegenspraak in de praktijk </a:t>
            </a:r>
            <a:endParaRPr lang="nl-BE" dirty="0"/>
          </a:p>
          <a:p>
            <a:endParaRPr lang="nl-BE" dirty="0"/>
          </a:p>
        </p:txBody>
      </p:sp>
      <p:sp>
        <p:nvSpPr>
          <p:cNvPr id="4" name="Tijdelijke aanduiding voor dianummer 3">
            <a:extLst>
              <a:ext uri="{FF2B5EF4-FFF2-40B4-BE49-F238E27FC236}">
                <a16:creationId xmlns:a16="http://schemas.microsoft.com/office/drawing/2014/main" id="{75B4FB1F-5E89-9E16-D309-0FB993559A0E}"/>
              </a:ext>
            </a:extLst>
          </p:cNvPr>
          <p:cNvSpPr>
            <a:spLocks noGrp="1"/>
          </p:cNvSpPr>
          <p:nvPr>
            <p:ph type="sldNum" sz="quarter" idx="5"/>
          </p:nvPr>
        </p:nvSpPr>
        <p:spPr/>
        <p:txBody>
          <a:bodyPr/>
          <a:lstStyle/>
          <a:p>
            <a:fld id="{56508482-763A-44A7-8D40-A7A51B1A73CA}" type="slidenum">
              <a:rPr lang="nl-BE" smtClean="0"/>
              <a:t>19</a:t>
            </a:fld>
            <a:endParaRPr lang="nl-BE"/>
          </a:p>
        </p:txBody>
      </p:sp>
    </p:spTree>
    <p:extLst>
      <p:ext uri="{BB962C8B-B14F-4D97-AF65-F5344CB8AC3E}">
        <p14:creationId xmlns:p14="http://schemas.microsoft.com/office/powerpoint/2010/main" val="342322302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A2610B-8359-B5AF-8CAE-E16075D8BD25}"/>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F457CF42-648E-4B2A-6B2E-173ED3E6E5C0}"/>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1FB6AB94-4461-14AE-77A4-9C43AB604F7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dirty="0"/>
              <a:t>In het word document vind je uitgebreidere informatie over deze stap in </a:t>
            </a:r>
            <a:r>
              <a:rPr lang="nl-NL" dirty="0"/>
              <a:t>Stap 1: De deconstructie van tegenspraak in de praktijk </a:t>
            </a:r>
            <a:endParaRPr lang="nl-BE" dirty="0"/>
          </a:p>
          <a:p>
            <a:endParaRPr lang="nl-BE" dirty="0"/>
          </a:p>
        </p:txBody>
      </p:sp>
      <p:sp>
        <p:nvSpPr>
          <p:cNvPr id="4" name="Tijdelijke aanduiding voor dianummer 3">
            <a:extLst>
              <a:ext uri="{FF2B5EF4-FFF2-40B4-BE49-F238E27FC236}">
                <a16:creationId xmlns:a16="http://schemas.microsoft.com/office/drawing/2014/main" id="{51EE6295-CED5-430A-1046-44C2F353660B}"/>
              </a:ext>
            </a:extLst>
          </p:cNvPr>
          <p:cNvSpPr>
            <a:spLocks noGrp="1"/>
          </p:cNvSpPr>
          <p:nvPr>
            <p:ph type="sldNum" sz="quarter" idx="5"/>
          </p:nvPr>
        </p:nvSpPr>
        <p:spPr/>
        <p:txBody>
          <a:bodyPr/>
          <a:lstStyle/>
          <a:p>
            <a:fld id="{56508482-763A-44A7-8D40-A7A51B1A73CA}" type="slidenum">
              <a:rPr lang="nl-BE" smtClean="0"/>
              <a:t>20</a:t>
            </a:fld>
            <a:endParaRPr lang="nl-BE"/>
          </a:p>
        </p:txBody>
      </p:sp>
    </p:spTree>
    <p:extLst>
      <p:ext uri="{BB962C8B-B14F-4D97-AF65-F5344CB8AC3E}">
        <p14:creationId xmlns:p14="http://schemas.microsoft.com/office/powerpoint/2010/main" val="22683771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3E4889-DE92-8B5E-774C-19A78EBC07CC}"/>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BB417542-1A2C-1195-96F5-A3410A46E69A}"/>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F76C2BCE-8756-D411-FB5E-3D851A317D3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dirty="0"/>
              <a:t>In het word document vind je uitgebreidere informatie over deze stap in </a:t>
            </a:r>
            <a:r>
              <a:rPr lang="nl-NL" dirty="0"/>
              <a:t>Stap 1: De deconstructie van tegenspraak in de praktijk </a:t>
            </a:r>
            <a:endParaRPr lang="nl-BE" dirty="0"/>
          </a:p>
          <a:p>
            <a:endParaRPr lang="nl-BE" dirty="0"/>
          </a:p>
        </p:txBody>
      </p:sp>
      <p:sp>
        <p:nvSpPr>
          <p:cNvPr id="4" name="Tijdelijke aanduiding voor dianummer 3">
            <a:extLst>
              <a:ext uri="{FF2B5EF4-FFF2-40B4-BE49-F238E27FC236}">
                <a16:creationId xmlns:a16="http://schemas.microsoft.com/office/drawing/2014/main" id="{59D77794-BF9B-767C-0527-EA8440871FC3}"/>
              </a:ext>
            </a:extLst>
          </p:cNvPr>
          <p:cNvSpPr>
            <a:spLocks noGrp="1"/>
          </p:cNvSpPr>
          <p:nvPr>
            <p:ph type="sldNum" sz="quarter" idx="5"/>
          </p:nvPr>
        </p:nvSpPr>
        <p:spPr/>
        <p:txBody>
          <a:bodyPr/>
          <a:lstStyle/>
          <a:p>
            <a:fld id="{56508482-763A-44A7-8D40-A7A51B1A73CA}" type="slidenum">
              <a:rPr lang="nl-BE" smtClean="0"/>
              <a:t>21</a:t>
            </a:fld>
            <a:endParaRPr lang="nl-BE"/>
          </a:p>
        </p:txBody>
      </p:sp>
    </p:spTree>
    <p:extLst>
      <p:ext uri="{BB962C8B-B14F-4D97-AF65-F5344CB8AC3E}">
        <p14:creationId xmlns:p14="http://schemas.microsoft.com/office/powerpoint/2010/main" val="243730806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56508482-763A-44A7-8D40-A7A51B1A73CA}" type="slidenum">
              <a:rPr lang="nl-BE" smtClean="0"/>
              <a:t>22</a:t>
            </a:fld>
            <a:endParaRPr lang="nl-BE"/>
          </a:p>
        </p:txBody>
      </p:sp>
    </p:spTree>
    <p:extLst>
      <p:ext uri="{BB962C8B-B14F-4D97-AF65-F5344CB8AC3E}">
        <p14:creationId xmlns:p14="http://schemas.microsoft.com/office/powerpoint/2010/main" val="73089643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D6ACCB-7B99-EC7D-BFCC-E350824C2EE9}"/>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87FC352C-EFDE-7FB9-B9EF-22BA515CF8FA}"/>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41CDCE20-1B1A-4F70-6432-62E97279B6A6}"/>
              </a:ext>
            </a:extLst>
          </p:cNvPr>
          <p:cNvSpPr>
            <a:spLocks noGrp="1"/>
          </p:cNvSpPr>
          <p:nvPr>
            <p:ph type="body" idx="1"/>
          </p:nvPr>
        </p:nvSpPr>
        <p:spPr/>
        <p:txBody>
          <a:bodyPr/>
          <a:lstStyle/>
          <a:p>
            <a:endParaRPr lang="nl-BE" dirty="0"/>
          </a:p>
        </p:txBody>
      </p:sp>
      <p:sp>
        <p:nvSpPr>
          <p:cNvPr id="4" name="Tijdelijke aanduiding voor dianummer 3">
            <a:extLst>
              <a:ext uri="{FF2B5EF4-FFF2-40B4-BE49-F238E27FC236}">
                <a16:creationId xmlns:a16="http://schemas.microsoft.com/office/drawing/2014/main" id="{5A19125A-CE3F-7913-46EE-712490040BF0}"/>
              </a:ext>
            </a:extLst>
          </p:cNvPr>
          <p:cNvSpPr>
            <a:spLocks noGrp="1"/>
          </p:cNvSpPr>
          <p:nvPr>
            <p:ph type="sldNum" sz="quarter" idx="5"/>
          </p:nvPr>
        </p:nvSpPr>
        <p:spPr/>
        <p:txBody>
          <a:bodyPr/>
          <a:lstStyle/>
          <a:p>
            <a:fld id="{56508482-763A-44A7-8D40-A7A51B1A73CA}" type="slidenum">
              <a:rPr lang="nl-BE" smtClean="0"/>
              <a:t>23</a:t>
            </a:fld>
            <a:endParaRPr lang="nl-BE"/>
          </a:p>
        </p:txBody>
      </p:sp>
    </p:spTree>
    <p:extLst>
      <p:ext uri="{BB962C8B-B14F-4D97-AF65-F5344CB8AC3E}">
        <p14:creationId xmlns:p14="http://schemas.microsoft.com/office/powerpoint/2010/main" val="280539966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8D4937-2B2B-B096-E12E-98BA8A76214F}"/>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6F1BE3FD-6EFD-B253-F155-C79842E90292}"/>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87A031D8-15D8-890C-8442-48DE10F0B21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dirty="0"/>
              <a:t>In het word document vind je uitgebreidere informatie over deze stap in ‘</a:t>
            </a:r>
            <a:r>
              <a:rPr lang="nl-NL" dirty="0"/>
              <a:t>Randvoorwaarden voor constructieve uitwisseling’</a:t>
            </a:r>
            <a:endParaRPr lang="nl-BE" dirty="0"/>
          </a:p>
          <a:p>
            <a:endParaRPr lang="nl-BE" dirty="0"/>
          </a:p>
        </p:txBody>
      </p:sp>
      <p:sp>
        <p:nvSpPr>
          <p:cNvPr id="4" name="Tijdelijke aanduiding voor dianummer 3">
            <a:extLst>
              <a:ext uri="{FF2B5EF4-FFF2-40B4-BE49-F238E27FC236}">
                <a16:creationId xmlns:a16="http://schemas.microsoft.com/office/drawing/2014/main" id="{E13F6B41-67B4-8810-8367-B7E49E3F5076}"/>
              </a:ext>
            </a:extLst>
          </p:cNvPr>
          <p:cNvSpPr>
            <a:spLocks noGrp="1"/>
          </p:cNvSpPr>
          <p:nvPr>
            <p:ph type="sldNum" sz="quarter" idx="5"/>
          </p:nvPr>
        </p:nvSpPr>
        <p:spPr/>
        <p:txBody>
          <a:bodyPr/>
          <a:lstStyle/>
          <a:p>
            <a:fld id="{56508482-763A-44A7-8D40-A7A51B1A73CA}" type="slidenum">
              <a:rPr lang="nl-BE" smtClean="0"/>
              <a:t>24</a:t>
            </a:fld>
            <a:endParaRPr lang="nl-BE"/>
          </a:p>
        </p:txBody>
      </p:sp>
    </p:spTree>
    <p:extLst>
      <p:ext uri="{BB962C8B-B14F-4D97-AF65-F5344CB8AC3E}">
        <p14:creationId xmlns:p14="http://schemas.microsoft.com/office/powerpoint/2010/main" val="271294380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205D82-45A1-4128-D059-A9516C81A98A}"/>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20B2D211-BD20-E33B-2F6A-955E1F1D9E36}"/>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8BA00FF1-966E-CA84-D1C1-E9077DFCEB6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dirty="0"/>
              <a:t>In het word document vind je uitgebreidere informatie over deze stap in </a:t>
            </a:r>
            <a:r>
              <a:rPr lang="nl-NL" dirty="0"/>
              <a:t>Stap 2: Op zoek naar een gemeenschappelijke basis</a:t>
            </a:r>
            <a:endParaRPr lang="nl-BE" dirty="0"/>
          </a:p>
        </p:txBody>
      </p:sp>
      <p:sp>
        <p:nvSpPr>
          <p:cNvPr id="4" name="Tijdelijke aanduiding voor dianummer 3">
            <a:extLst>
              <a:ext uri="{FF2B5EF4-FFF2-40B4-BE49-F238E27FC236}">
                <a16:creationId xmlns:a16="http://schemas.microsoft.com/office/drawing/2014/main" id="{7242C8A0-BB17-3A20-3A5F-F5E78BE6D507}"/>
              </a:ext>
            </a:extLst>
          </p:cNvPr>
          <p:cNvSpPr>
            <a:spLocks noGrp="1"/>
          </p:cNvSpPr>
          <p:nvPr>
            <p:ph type="sldNum" sz="quarter" idx="5"/>
          </p:nvPr>
        </p:nvSpPr>
        <p:spPr/>
        <p:txBody>
          <a:bodyPr/>
          <a:lstStyle/>
          <a:p>
            <a:fld id="{56508482-763A-44A7-8D40-A7A51B1A73CA}" type="slidenum">
              <a:rPr lang="nl-BE" smtClean="0"/>
              <a:t>25</a:t>
            </a:fld>
            <a:endParaRPr lang="nl-BE"/>
          </a:p>
        </p:txBody>
      </p:sp>
    </p:spTree>
    <p:extLst>
      <p:ext uri="{BB962C8B-B14F-4D97-AF65-F5344CB8AC3E}">
        <p14:creationId xmlns:p14="http://schemas.microsoft.com/office/powerpoint/2010/main" val="56607093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359735-86D4-6E0B-37EC-7FF10BB46BEF}"/>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DB19D567-6833-7F12-2693-575AC612B441}"/>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6421C18C-7064-7A73-E61F-8A0CD709362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dirty="0"/>
              <a:t>In het word document vind je uitgebreidere informatie over deze stap in </a:t>
            </a:r>
            <a:r>
              <a:rPr lang="nl-NL" dirty="0"/>
              <a:t>Stap 2: Op zoek naar een gemeenschappelijke basis</a:t>
            </a:r>
            <a:endParaRPr lang="nl-BE" dirty="0"/>
          </a:p>
          <a:p>
            <a:endParaRPr lang="nl-BE" dirty="0"/>
          </a:p>
        </p:txBody>
      </p:sp>
      <p:sp>
        <p:nvSpPr>
          <p:cNvPr id="4" name="Tijdelijke aanduiding voor dianummer 3">
            <a:extLst>
              <a:ext uri="{FF2B5EF4-FFF2-40B4-BE49-F238E27FC236}">
                <a16:creationId xmlns:a16="http://schemas.microsoft.com/office/drawing/2014/main" id="{3DD87EAC-AFD7-DC26-0301-731AA9DFDA79}"/>
              </a:ext>
            </a:extLst>
          </p:cNvPr>
          <p:cNvSpPr>
            <a:spLocks noGrp="1"/>
          </p:cNvSpPr>
          <p:nvPr>
            <p:ph type="sldNum" sz="quarter" idx="5"/>
          </p:nvPr>
        </p:nvSpPr>
        <p:spPr/>
        <p:txBody>
          <a:bodyPr/>
          <a:lstStyle/>
          <a:p>
            <a:fld id="{56508482-763A-44A7-8D40-A7A51B1A73CA}" type="slidenum">
              <a:rPr lang="nl-BE" smtClean="0"/>
              <a:t>26</a:t>
            </a:fld>
            <a:endParaRPr lang="nl-BE"/>
          </a:p>
        </p:txBody>
      </p:sp>
    </p:spTree>
    <p:extLst>
      <p:ext uri="{BB962C8B-B14F-4D97-AF65-F5344CB8AC3E}">
        <p14:creationId xmlns:p14="http://schemas.microsoft.com/office/powerpoint/2010/main" val="192480485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4F496E-33A5-EBCD-93A0-5FB5993D994D}"/>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B1195A49-80C7-A05B-5BF8-8C060D74FF94}"/>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9410ABA9-9D97-74E7-6925-D8EAC996D19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dirty="0"/>
              <a:t>In het word document vind je uitgebreidere informatie over deze stap in </a:t>
            </a:r>
            <a:r>
              <a:rPr lang="nl-NL" dirty="0"/>
              <a:t>Stap 2: Op zoek naar een gemeenschappelijke basis</a:t>
            </a:r>
            <a:endParaRPr lang="nl-BE" dirty="0"/>
          </a:p>
          <a:p>
            <a:endParaRPr lang="nl-BE" dirty="0"/>
          </a:p>
        </p:txBody>
      </p:sp>
      <p:sp>
        <p:nvSpPr>
          <p:cNvPr id="4" name="Tijdelijke aanduiding voor dianummer 3">
            <a:extLst>
              <a:ext uri="{FF2B5EF4-FFF2-40B4-BE49-F238E27FC236}">
                <a16:creationId xmlns:a16="http://schemas.microsoft.com/office/drawing/2014/main" id="{28EAD667-4E70-E75B-BC29-9B052736C455}"/>
              </a:ext>
            </a:extLst>
          </p:cNvPr>
          <p:cNvSpPr>
            <a:spLocks noGrp="1"/>
          </p:cNvSpPr>
          <p:nvPr>
            <p:ph type="sldNum" sz="quarter" idx="5"/>
          </p:nvPr>
        </p:nvSpPr>
        <p:spPr/>
        <p:txBody>
          <a:bodyPr/>
          <a:lstStyle/>
          <a:p>
            <a:fld id="{56508482-763A-44A7-8D40-A7A51B1A73CA}" type="slidenum">
              <a:rPr lang="nl-BE" smtClean="0"/>
              <a:t>27</a:t>
            </a:fld>
            <a:endParaRPr lang="nl-BE"/>
          </a:p>
        </p:txBody>
      </p:sp>
    </p:spTree>
    <p:extLst>
      <p:ext uri="{BB962C8B-B14F-4D97-AF65-F5344CB8AC3E}">
        <p14:creationId xmlns:p14="http://schemas.microsoft.com/office/powerpoint/2010/main" val="260227575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9B3C64-A6CA-C43A-EF57-84C9778205D3}"/>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3280C773-A512-CE38-4CD2-D4E7C7E24423}"/>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57C27A01-BA1E-8976-F5F3-4AFB7F3CCF4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dirty="0"/>
              <a:t>In het word document vind je uitgebreidere informatie over deze stap in </a:t>
            </a:r>
            <a:r>
              <a:rPr lang="nl-NL" dirty="0"/>
              <a:t>Stap 2: Op zoek naar een gemeenschappelijke basis</a:t>
            </a:r>
            <a:endParaRPr lang="nl-BE" dirty="0"/>
          </a:p>
          <a:p>
            <a:endParaRPr lang="nl-BE" sz="1200" kern="1200" dirty="0">
              <a:solidFill>
                <a:schemeClr val="tx1"/>
              </a:solidFill>
              <a:effectLst/>
              <a:latin typeface="+mn-lt"/>
              <a:ea typeface="+mn-ea"/>
              <a:cs typeface="+mn-cs"/>
            </a:endParaRPr>
          </a:p>
        </p:txBody>
      </p:sp>
      <p:sp>
        <p:nvSpPr>
          <p:cNvPr id="4" name="Tijdelijke aanduiding voor dianummer 3">
            <a:extLst>
              <a:ext uri="{FF2B5EF4-FFF2-40B4-BE49-F238E27FC236}">
                <a16:creationId xmlns:a16="http://schemas.microsoft.com/office/drawing/2014/main" id="{A360C95B-7CFA-9668-E816-1B1B1423B34A}"/>
              </a:ext>
            </a:extLst>
          </p:cNvPr>
          <p:cNvSpPr>
            <a:spLocks noGrp="1"/>
          </p:cNvSpPr>
          <p:nvPr>
            <p:ph type="sldNum" sz="quarter" idx="5"/>
          </p:nvPr>
        </p:nvSpPr>
        <p:spPr/>
        <p:txBody>
          <a:bodyPr/>
          <a:lstStyle/>
          <a:p>
            <a:fld id="{56508482-763A-44A7-8D40-A7A51B1A73CA}" type="slidenum">
              <a:rPr lang="nl-BE" smtClean="0"/>
              <a:t>28</a:t>
            </a:fld>
            <a:endParaRPr lang="nl-BE"/>
          </a:p>
        </p:txBody>
      </p:sp>
    </p:spTree>
    <p:extLst>
      <p:ext uri="{BB962C8B-B14F-4D97-AF65-F5344CB8AC3E}">
        <p14:creationId xmlns:p14="http://schemas.microsoft.com/office/powerpoint/2010/main" val="144973849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14C3F9-1C3B-BA88-8B32-FA496599945F}"/>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CC0ACDAA-A545-D681-E76C-21AA165C0F17}"/>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F81D3C99-3714-2539-8CC1-783656FC8F7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dirty="0"/>
              <a:t>In het word document vind je uitgebreidere informatie over deze stap in </a:t>
            </a:r>
            <a:r>
              <a:rPr lang="nl-NL" dirty="0"/>
              <a:t>Stap 2: Op zoek naar een gemeenschappelijke basis</a:t>
            </a:r>
            <a:endParaRPr lang="nl-BE" dirty="0"/>
          </a:p>
          <a:p>
            <a:endParaRPr lang="nl-BE" dirty="0"/>
          </a:p>
        </p:txBody>
      </p:sp>
      <p:sp>
        <p:nvSpPr>
          <p:cNvPr id="4" name="Tijdelijke aanduiding voor dianummer 3">
            <a:extLst>
              <a:ext uri="{FF2B5EF4-FFF2-40B4-BE49-F238E27FC236}">
                <a16:creationId xmlns:a16="http://schemas.microsoft.com/office/drawing/2014/main" id="{1A7BAA78-CAA0-E7BC-8361-F594B1AEF3C8}"/>
              </a:ext>
            </a:extLst>
          </p:cNvPr>
          <p:cNvSpPr>
            <a:spLocks noGrp="1"/>
          </p:cNvSpPr>
          <p:nvPr>
            <p:ph type="sldNum" sz="quarter" idx="5"/>
          </p:nvPr>
        </p:nvSpPr>
        <p:spPr/>
        <p:txBody>
          <a:bodyPr/>
          <a:lstStyle/>
          <a:p>
            <a:fld id="{56508482-763A-44A7-8D40-A7A51B1A73CA}" type="slidenum">
              <a:rPr lang="nl-BE" smtClean="0"/>
              <a:t>29</a:t>
            </a:fld>
            <a:endParaRPr lang="nl-BE"/>
          </a:p>
        </p:txBody>
      </p:sp>
    </p:spTree>
    <p:extLst>
      <p:ext uri="{BB962C8B-B14F-4D97-AF65-F5344CB8AC3E}">
        <p14:creationId xmlns:p14="http://schemas.microsoft.com/office/powerpoint/2010/main" val="166166078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58744D-633B-4457-3BF2-4D912FC4059E}"/>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D84753C5-EB85-F720-2087-05A9008D1018}"/>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D3CBA9E3-EDE7-FE42-FE9A-663268DEF26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dirty="0"/>
              <a:t>In het word document vind je uitgebreidere informatie over deze stap in </a:t>
            </a:r>
            <a:r>
              <a:rPr lang="nl-NL" dirty="0"/>
              <a:t>Stap 2: Op zoek naar een gemeenschappelijke basis</a:t>
            </a:r>
            <a:endParaRPr lang="nl-BE" dirty="0"/>
          </a:p>
          <a:p>
            <a:endParaRPr lang="nl-BE" dirty="0"/>
          </a:p>
        </p:txBody>
      </p:sp>
      <p:sp>
        <p:nvSpPr>
          <p:cNvPr id="4" name="Tijdelijke aanduiding voor dianummer 3">
            <a:extLst>
              <a:ext uri="{FF2B5EF4-FFF2-40B4-BE49-F238E27FC236}">
                <a16:creationId xmlns:a16="http://schemas.microsoft.com/office/drawing/2014/main" id="{E039E810-B4E0-C9EC-3C62-8DA5D166D998}"/>
              </a:ext>
            </a:extLst>
          </p:cNvPr>
          <p:cNvSpPr>
            <a:spLocks noGrp="1"/>
          </p:cNvSpPr>
          <p:nvPr>
            <p:ph type="sldNum" sz="quarter" idx="5"/>
          </p:nvPr>
        </p:nvSpPr>
        <p:spPr/>
        <p:txBody>
          <a:bodyPr/>
          <a:lstStyle/>
          <a:p>
            <a:fld id="{56508482-763A-44A7-8D40-A7A51B1A73CA}" type="slidenum">
              <a:rPr lang="nl-BE" smtClean="0"/>
              <a:t>30</a:t>
            </a:fld>
            <a:endParaRPr lang="nl-BE"/>
          </a:p>
        </p:txBody>
      </p:sp>
    </p:spTree>
    <p:extLst>
      <p:ext uri="{BB962C8B-B14F-4D97-AF65-F5344CB8AC3E}">
        <p14:creationId xmlns:p14="http://schemas.microsoft.com/office/powerpoint/2010/main" val="69758382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dirty="0"/>
              <a:t>In het word document vind je uitgebreidere informatie over deze stap in </a:t>
            </a:r>
            <a:r>
              <a:rPr lang="nl-NL" dirty="0"/>
              <a:t>Stap 3: Tegenspraak positief uiten</a:t>
            </a:r>
            <a:endParaRPr lang="nl-BE" dirty="0"/>
          </a:p>
        </p:txBody>
      </p:sp>
      <p:sp>
        <p:nvSpPr>
          <p:cNvPr id="4" name="Tijdelijke aanduiding voor dianummer 3"/>
          <p:cNvSpPr>
            <a:spLocks noGrp="1"/>
          </p:cNvSpPr>
          <p:nvPr>
            <p:ph type="sldNum" sz="quarter" idx="5"/>
          </p:nvPr>
        </p:nvSpPr>
        <p:spPr/>
        <p:txBody>
          <a:bodyPr/>
          <a:lstStyle/>
          <a:p>
            <a:fld id="{56508482-763A-44A7-8D40-A7A51B1A73CA}" type="slidenum">
              <a:rPr lang="nl-BE" smtClean="0"/>
              <a:t>31</a:t>
            </a:fld>
            <a:endParaRPr lang="nl-BE"/>
          </a:p>
        </p:txBody>
      </p:sp>
    </p:spTree>
    <p:extLst>
      <p:ext uri="{BB962C8B-B14F-4D97-AF65-F5344CB8AC3E}">
        <p14:creationId xmlns:p14="http://schemas.microsoft.com/office/powerpoint/2010/main" val="22020753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E34D93-D214-96D1-FCAC-ADECCFFBBFD8}"/>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DCE20391-CB42-45F0-2090-D2C9AA2027E2}"/>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145B0ED0-4A18-8911-FF5B-7DB2D854459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dirty="0"/>
              <a:t>In het word document vind je uitgebreidere informatie over deze stap in </a:t>
            </a:r>
            <a:r>
              <a:rPr lang="nl-NL" dirty="0"/>
              <a:t>Stap 3: Tegenspraak positief uiten</a:t>
            </a:r>
            <a:endParaRPr lang="nl-BE" dirty="0"/>
          </a:p>
          <a:p>
            <a:endParaRPr lang="nl-BE" dirty="0"/>
          </a:p>
        </p:txBody>
      </p:sp>
      <p:sp>
        <p:nvSpPr>
          <p:cNvPr id="4" name="Tijdelijke aanduiding voor dianummer 3">
            <a:extLst>
              <a:ext uri="{FF2B5EF4-FFF2-40B4-BE49-F238E27FC236}">
                <a16:creationId xmlns:a16="http://schemas.microsoft.com/office/drawing/2014/main" id="{DA91FBAE-AA27-6C67-F6FD-3A61F68D0390}"/>
              </a:ext>
            </a:extLst>
          </p:cNvPr>
          <p:cNvSpPr>
            <a:spLocks noGrp="1"/>
          </p:cNvSpPr>
          <p:nvPr>
            <p:ph type="sldNum" sz="quarter" idx="5"/>
          </p:nvPr>
        </p:nvSpPr>
        <p:spPr/>
        <p:txBody>
          <a:bodyPr/>
          <a:lstStyle/>
          <a:p>
            <a:fld id="{56508482-763A-44A7-8D40-A7A51B1A73CA}" type="slidenum">
              <a:rPr lang="nl-BE" smtClean="0"/>
              <a:t>32</a:t>
            </a:fld>
            <a:endParaRPr lang="nl-BE"/>
          </a:p>
        </p:txBody>
      </p:sp>
    </p:spTree>
    <p:extLst>
      <p:ext uri="{BB962C8B-B14F-4D97-AF65-F5344CB8AC3E}">
        <p14:creationId xmlns:p14="http://schemas.microsoft.com/office/powerpoint/2010/main" val="6483281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0C5DD7-7430-8B7B-15D4-C0A23275E441}"/>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43FF0341-CEBF-A3C1-20F2-0BB06DB5300C}"/>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418EA89F-8E16-711C-A169-1D8F21DEDE9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dirty="0"/>
              <a:t>In het word document vind je uitgebreidere informatie over deze stap in </a:t>
            </a:r>
            <a:r>
              <a:rPr lang="nl-NL" dirty="0"/>
              <a:t>Stap 3: Tegenspraak positief uiten</a:t>
            </a:r>
            <a:endParaRPr lang="nl-BE" dirty="0"/>
          </a:p>
          <a:p>
            <a:endParaRPr lang="nl-BE" dirty="0"/>
          </a:p>
        </p:txBody>
      </p:sp>
      <p:sp>
        <p:nvSpPr>
          <p:cNvPr id="4" name="Tijdelijke aanduiding voor dianummer 3">
            <a:extLst>
              <a:ext uri="{FF2B5EF4-FFF2-40B4-BE49-F238E27FC236}">
                <a16:creationId xmlns:a16="http://schemas.microsoft.com/office/drawing/2014/main" id="{C2BFA29F-235F-28A4-F039-89F40D5958BF}"/>
              </a:ext>
            </a:extLst>
          </p:cNvPr>
          <p:cNvSpPr>
            <a:spLocks noGrp="1"/>
          </p:cNvSpPr>
          <p:nvPr>
            <p:ph type="sldNum" sz="quarter" idx="5"/>
          </p:nvPr>
        </p:nvSpPr>
        <p:spPr/>
        <p:txBody>
          <a:bodyPr/>
          <a:lstStyle/>
          <a:p>
            <a:fld id="{56508482-763A-44A7-8D40-A7A51B1A73CA}" type="slidenum">
              <a:rPr lang="nl-BE" smtClean="0"/>
              <a:t>33</a:t>
            </a:fld>
            <a:endParaRPr lang="nl-BE"/>
          </a:p>
        </p:txBody>
      </p:sp>
    </p:spTree>
    <p:extLst>
      <p:ext uri="{BB962C8B-B14F-4D97-AF65-F5344CB8AC3E}">
        <p14:creationId xmlns:p14="http://schemas.microsoft.com/office/powerpoint/2010/main" val="373096202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5F2956-ABCB-D499-2753-1CBF4937334C}"/>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A7AE5CFE-75B6-1D8D-3DF8-926298245118}"/>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890BC09B-A4F4-28A7-3E2E-3D7E464D53D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dirty="0"/>
              <a:t>In het word document vind je uitgebreidere informatie over deze stap in </a:t>
            </a:r>
            <a:r>
              <a:rPr lang="nl-NL" dirty="0"/>
              <a:t>Stap 3: Tegenspraak positief uiten</a:t>
            </a:r>
            <a:endParaRPr lang="nl-BE" dirty="0"/>
          </a:p>
          <a:p>
            <a:endParaRPr lang="nl-BE" dirty="0"/>
          </a:p>
        </p:txBody>
      </p:sp>
      <p:sp>
        <p:nvSpPr>
          <p:cNvPr id="4" name="Tijdelijke aanduiding voor dianummer 3">
            <a:extLst>
              <a:ext uri="{FF2B5EF4-FFF2-40B4-BE49-F238E27FC236}">
                <a16:creationId xmlns:a16="http://schemas.microsoft.com/office/drawing/2014/main" id="{122BD3BC-CF04-DEF6-AA1F-F8744C2A2CB6}"/>
              </a:ext>
            </a:extLst>
          </p:cNvPr>
          <p:cNvSpPr>
            <a:spLocks noGrp="1"/>
          </p:cNvSpPr>
          <p:nvPr>
            <p:ph type="sldNum" sz="quarter" idx="5"/>
          </p:nvPr>
        </p:nvSpPr>
        <p:spPr/>
        <p:txBody>
          <a:bodyPr/>
          <a:lstStyle/>
          <a:p>
            <a:fld id="{56508482-763A-44A7-8D40-A7A51B1A73CA}" type="slidenum">
              <a:rPr lang="nl-BE" smtClean="0"/>
              <a:t>34</a:t>
            </a:fld>
            <a:endParaRPr lang="nl-BE"/>
          </a:p>
        </p:txBody>
      </p:sp>
    </p:spTree>
    <p:extLst>
      <p:ext uri="{BB962C8B-B14F-4D97-AF65-F5344CB8AC3E}">
        <p14:creationId xmlns:p14="http://schemas.microsoft.com/office/powerpoint/2010/main" val="4718741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34CF808-3E8E-CA79-9140-6AE8355AD785}"/>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endParaRPr lang="nl-BE"/>
          </a:p>
        </p:txBody>
      </p:sp>
      <p:sp>
        <p:nvSpPr>
          <p:cNvPr id="3" name="Ondertitel 2">
            <a:extLst>
              <a:ext uri="{FF2B5EF4-FFF2-40B4-BE49-F238E27FC236}">
                <a16:creationId xmlns:a16="http://schemas.microsoft.com/office/drawing/2014/main" id="{D6982420-8FAE-B423-C3AC-195F790CB0E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nl-BE"/>
          </a:p>
        </p:txBody>
      </p:sp>
      <p:sp>
        <p:nvSpPr>
          <p:cNvPr id="4" name="Tijdelijke aanduiding voor datum 3">
            <a:extLst>
              <a:ext uri="{FF2B5EF4-FFF2-40B4-BE49-F238E27FC236}">
                <a16:creationId xmlns:a16="http://schemas.microsoft.com/office/drawing/2014/main" id="{D91658E9-1392-44B2-0F66-91FD8FC1B7FE}"/>
              </a:ext>
            </a:extLst>
          </p:cNvPr>
          <p:cNvSpPr>
            <a:spLocks noGrp="1"/>
          </p:cNvSpPr>
          <p:nvPr>
            <p:ph type="dt" sz="half" idx="10"/>
          </p:nvPr>
        </p:nvSpPr>
        <p:spPr/>
        <p:txBody>
          <a:bodyPr/>
          <a:lstStyle/>
          <a:p>
            <a:fld id="{6A157498-3CE2-4CF6-96E1-1FA23E0D8ACB}" type="datetimeFigureOut">
              <a:rPr lang="nl-BE" smtClean="0"/>
              <a:t>23/09/2026</a:t>
            </a:fld>
            <a:endParaRPr lang="nl-BE"/>
          </a:p>
        </p:txBody>
      </p:sp>
      <p:sp>
        <p:nvSpPr>
          <p:cNvPr id="5" name="Tijdelijke aanduiding voor voettekst 4">
            <a:extLst>
              <a:ext uri="{FF2B5EF4-FFF2-40B4-BE49-F238E27FC236}">
                <a16:creationId xmlns:a16="http://schemas.microsoft.com/office/drawing/2014/main" id="{870A43A6-0E02-F98F-BFA5-5133CE7A3C77}"/>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5BF2F1DD-BA45-32B6-8568-F29E7503EC95}"/>
              </a:ext>
            </a:extLst>
          </p:cNvPr>
          <p:cNvSpPr>
            <a:spLocks noGrp="1"/>
          </p:cNvSpPr>
          <p:nvPr>
            <p:ph type="sldNum" sz="quarter" idx="12"/>
          </p:nvPr>
        </p:nvSpPr>
        <p:spPr/>
        <p:txBody>
          <a:bodyPr/>
          <a:lstStyle/>
          <a:p>
            <a:fld id="{06CB504A-3EC3-4E49-981F-596DC9C511B3}" type="slidenum">
              <a:rPr lang="nl-BE" smtClean="0"/>
              <a:t>‹nr.›</a:t>
            </a:fld>
            <a:endParaRPr lang="nl-BE"/>
          </a:p>
        </p:txBody>
      </p:sp>
    </p:spTree>
    <p:extLst>
      <p:ext uri="{BB962C8B-B14F-4D97-AF65-F5344CB8AC3E}">
        <p14:creationId xmlns:p14="http://schemas.microsoft.com/office/powerpoint/2010/main" val="41542332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AE977A3-92A7-5483-76FC-B33510D972C4}"/>
              </a:ext>
            </a:extLst>
          </p:cNvPr>
          <p:cNvSpPr>
            <a:spLocks noGrp="1"/>
          </p:cNvSpPr>
          <p:nvPr>
            <p:ph type="title"/>
          </p:nvPr>
        </p:nvSpPr>
        <p:spPr/>
        <p:txBody>
          <a:body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F1E061D8-5ABC-49DF-9628-0B4A0831D141}"/>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a:extLst>
              <a:ext uri="{FF2B5EF4-FFF2-40B4-BE49-F238E27FC236}">
                <a16:creationId xmlns:a16="http://schemas.microsoft.com/office/drawing/2014/main" id="{6E67FF3E-9E39-93E2-385E-1F36142909C9}"/>
              </a:ext>
            </a:extLst>
          </p:cNvPr>
          <p:cNvSpPr>
            <a:spLocks noGrp="1"/>
          </p:cNvSpPr>
          <p:nvPr>
            <p:ph type="dt" sz="half" idx="10"/>
          </p:nvPr>
        </p:nvSpPr>
        <p:spPr/>
        <p:txBody>
          <a:bodyPr/>
          <a:lstStyle/>
          <a:p>
            <a:fld id="{6A157498-3CE2-4CF6-96E1-1FA23E0D8ACB}" type="datetimeFigureOut">
              <a:rPr lang="nl-BE" smtClean="0"/>
              <a:t>23/09/2026</a:t>
            </a:fld>
            <a:endParaRPr lang="nl-BE"/>
          </a:p>
        </p:txBody>
      </p:sp>
      <p:sp>
        <p:nvSpPr>
          <p:cNvPr id="5" name="Tijdelijke aanduiding voor voettekst 4">
            <a:extLst>
              <a:ext uri="{FF2B5EF4-FFF2-40B4-BE49-F238E27FC236}">
                <a16:creationId xmlns:a16="http://schemas.microsoft.com/office/drawing/2014/main" id="{C0555CE4-4594-C9C5-F6C2-2AD5E49A9805}"/>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A88EDCBA-3DB8-E09A-0808-9F3C01FFD0E1}"/>
              </a:ext>
            </a:extLst>
          </p:cNvPr>
          <p:cNvSpPr>
            <a:spLocks noGrp="1"/>
          </p:cNvSpPr>
          <p:nvPr>
            <p:ph type="sldNum" sz="quarter" idx="12"/>
          </p:nvPr>
        </p:nvSpPr>
        <p:spPr/>
        <p:txBody>
          <a:bodyPr/>
          <a:lstStyle/>
          <a:p>
            <a:fld id="{06CB504A-3EC3-4E49-981F-596DC9C511B3}" type="slidenum">
              <a:rPr lang="nl-BE" smtClean="0"/>
              <a:t>‹nr.›</a:t>
            </a:fld>
            <a:endParaRPr lang="nl-BE"/>
          </a:p>
        </p:txBody>
      </p:sp>
    </p:spTree>
    <p:extLst>
      <p:ext uri="{BB962C8B-B14F-4D97-AF65-F5344CB8AC3E}">
        <p14:creationId xmlns:p14="http://schemas.microsoft.com/office/powerpoint/2010/main" val="39168181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FA973F8-B32A-7855-327B-188A5D38D15B}"/>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endParaRPr lang="nl-BE"/>
          </a:p>
        </p:txBody>
      </p:sp>
      <p:sp>
        <p:nvSpPr>
          <p:cNvPr id="3" name="Tijdelijke aanduiding voor tekst 2">
            <a:extLst>
              <a:ext uri="{FF2B5EF4-FFF2-40B4-BE49-F238E27FC236}">
                <a16:creationId xmlns:a16="http://schemas.microsoft.com/office/drawing/2014/main" id="{60EF186C-723B-9B64-137D-96B7FD9EBEB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2ABCD5A7-1525-CF69-030E-EE824C4E1A6B}"/>
              </a:ext>
            </a:extLst>
          </p:cNvPr>
          <p:cNvSpPr>
            <a:spLocks noGrp="1"/>
          </p:cNvSpPr>
          <p:nvPr>
            <p:ph type="dt" sz="half" idx="10"/>
          </p:nvPr>
        </p:nvSpPr>
        <p:spPr/>
        <p:txBody>
          <a:bodyPr/>
          <a:lstStyle/>
          <a:p>
            <a:fld id="{6A157498-3CE2-4CF6-96E1-1FA23E0D8ACB}" type="datetimeFigureOut">
              <a:rPr lang="nl-BE" smtClean="0"/>
              <a:t>23/09/2026</a:t>
            </a:fld>
            <a:endParaRPr lang="nl-BE"/>
          </a:p>
        </p:txBody>
      </p:sp>
      <p:sp>
        <p:nvSpPr>
          <p:cNvPr id="5" name="Tijdelijke aanduiding voor voettekst 4">
            <a:extLst>
              <a:ext uri="{FF2B5EF4-FFF2-40B4-BE49-F238E27FC236}">
                <a16:creationId xmlns:a16="http://schemas.microsoft.com/office/drawing/2014/main" id="{F3BD11DB-EED2-6EFB-FCF3-4A870EDFDD9A}"/>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3BA6B8F2-1F0C-537E-B93A-DD838AD8BB07}"/>
              </a:ext>
            </a:extLst>
          </p:cNvPr>
          <p:cNvSpPr>
            <a:spLocks noGrp="1"/>
          </p:cNvSpPr>
          <p:nvPr>
            <p:ph type="sldNum" sz="quarter" idx="12"/>
          </p:nvPr>
        </p:nvSpPr>
        <p:spPr/>
        <p:txBody>
          <a:bodyPr/>
          <a:lstStyle/>
          <a:p>
            <a:fld id="{06CB504A-3EC3-4E49-981F-596DC9C511B3}" type="slidenum">
              <a:rPr lang="nl-BE" smtClean="0"/>
              <a:t>‹nr.›</a:t>
            </a:fld>
            <a:endParaRPr lang="nl-BE"/>
          </a:p>
        </p:txBody>
      </p:sp>
    </p:spTree>
    <p:extLst>
      <p:ext uri="{BB962C8B-B14F-4D97-AF65-F5344CB8AC3E}">
        <p14:creationId xmlns:p14="http://schemas.microsoft.com/office/powerpoint/2010/main" val="9133433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0188A18-EB37-E45F-6344-182A0E80A22D}"/>
              </a:ext>
            </a:extLst>
          </p:cNvPr>
          <p:cNvSpPr>
            <a:spLocks noGrp="1"/>
          </p:cNvSpPr>
          <p:nvPr>
            <p:ph type="title"/>
          </p:nvPr>
        </p:nvSpPr>
        <p:spPr/>
        <p:txBody>
          <a:body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D283F4B2-1D68-F9E5-370A-9942718B7095}"/>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inhoud 3">
            <a:extLst>
              <a:ext uri="{FF2B5EF4-FFF2-40B4-BE49-F238E27FC236}">
                <a16:creationId xmlns:a16="http://schemas.microsoft.com/office/drawing/2014/main" id="{8F550DAF-3FD6-91B4-5247-F48137DC7439}"/>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5" name="Tijdelijke aanduiding voor datum 4">
            <a:extLst>
              <a:ext uri="{FF2B5EF4-FFF2-40B4-BE49-F238E27FC236}">
                <a16:creationId xmlns:a16="http://schemas.microsoft.com/office/drawing/2014/main" id="{CD1EDA8B-D76D-0B2E-FF8E-D0565D868BE3}"/>
              </a:ext>
            </a:extLst>
          </p:cNvPr>
          <p:cNvSpPr>
            <a:spLocks noGrp="1"/>
          </p:cNvSpPr>
          <p:nvPr>
            <p:ph type="dt" sz="half" idx="10"/>
          </p:nvPr>
        </p:nvSpPr>
        <p:spPr/>
        <p:txBody>
          <a:bodyPr/>
          <a:lstStyle/>
          <a:p>
            <a:fld id="{6A157498-3CE2-4CF6-96E1-1FA23E0D8ACB}" type="datetimeFigureOut">
              <a:rPr lang="nl-BE" smtClean="0"/>
              <a:t>23/09/2026</a:t>
            </a:fld>
            <a:endParaRPr lang="nl-BE"/>
          </a:p>
        </p:txBody>
      </p:sp>
      <p:sp>
        <p:nvSpPr>
          <p:cNvPr id="6" name="Tijdelijke aanduiding voor voettekst 5">
            <a:extLst>
              <a:ext uri="{FF2B5EF4-FFF2-40B4-BE49-F238E27FC236}">
                <a16:creationId xmlns:a16="http://schemas.microsoft.com/office/drawing/2014/main" id="{030E8707-676D-7415-99A7-6D2A1D45A698}"/>
              </a:ext>
            </a:extLst>
          </p:cNvPr>
          <p:cNvSpPr>
            <a:spLocks noGrp="1"/>
          </p:cNvSpPr>
          <p:nvPr>
            <p:ph type="ftr" sz="quarter" idx="11"/>
          </p:nvPr>
        </p:nvSpPr>
        <p:spPr/>
        <p:txBody>
          <a:bodyPr/>
          <a:lstStyle/>
          <a:p>
            <a:endParaRPr lang="nl-BE"/>
          </a:p>
        </p:txBody>
      </p:sp>
      <p:sp>
        <p:nvSpPr>
          <p:cNvPr id="7" name="Tijdelijke aanduiding voor dianummer 6">
            <a:extLst>
              <a:ext uri="{FF2B5EF4-FFF2-40B4-BE49-F238E27FC236}">
                <a16:creationId xmlns:a16="http://schemas.microsoft.com/office/drawing/2014/main" id="{DEE551F4-63B8-DD74-2730-DFDA9BC9A8A7}"/>
              </a:ext>
            </a:extLst>
          </p:cNvPr>
          <p:cNvSpPr>
            <a:spLocks noGrp="1"/>
          </p:cNvSpPr>
          <p:nvPr>
            <p:ph type="sldNum" sz="quarter" idx="12"/>
          </p:nvPr>
        </p:nvSpPr>
        <p:spPr/>
        <p:txBody>
          <a:bodyPr/>
          <a:lstStyle/>
          <a:p>
            <a:fld id="{06CB504A-3EC3-4E49-981F-596DC9C511B3}" type="slidenum">
              <a:rPr lang="nl-BE" smtClean="0"/>
              <a:t>‹nr.›</a:t>
            </a:fld>
            <a:endParaRPr lang="nl-BE"/>
          </a:p>
        </p:txBody>
      </p:sp>
    </p:spTree>
    <p:extLst>
      <p:ext uri="{BB962C8B-B14F-4D97-AF65-F5344CB8AC3E}">
        <p14:creationId xmlns:p14="http://schemas.microsoft.com/office/powerpoint/2010/main" val="21325716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F37F253-301A-C52A-40EC-F1A595C5916E}"/>
              </a:ext>
            </a:extLst>
          </p:cNvPr>
          <p:cNvSpPr>
            <a:spLocks noGrp="1"/>
          </p:cNvSpPr>
          <p:nvPr>
            <p:ph type="title"/>
          </p:nvPr>
        </p:nvSpPr>
        <p:spPr>
          <a:xfrm>
            <a:off x="839788" y="365125"/>
            <a:ext cx="10515600" cy="1325563"/>
          </a:xfrm>
        </p:spPr>
        <p:txBody>
          <a:bodyPr/>
          <a:lstStyle/>
          <a:p>
            <a:r>
              <a:rPr lang="nl-NL"/>
              <a:t>Klik om stijl te bewerken</a:t>
            </a:r>
            <a:endParaRPr lang="nl-BE"/>
          </a:p>
        </p:txBody>
      </p:sp>
      <p:sp>
        <p:nvSpPr>
          <p:cNvPr id="3" name="Tijdelijke aanduiding voor tekst 2">
            <a:extLst>
              <a:ext uri="{FF2B5EF4-FFF2-40B4-BE49-F238E27FC236}">
                <a16:creationId xmlns:a16="http://schemas.microsoft.com/office/drawing/2014/main" id="{380F9323-B844-2A72-2E6B-92FAAD5FF6A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4915E35F-1C7C-5E8D-A86C-4F887A878F30}"/>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5" name="Tijdelijke aanduiding voor tekst 4">
            <a:extLst>
              <a:ext uri="{FF2B5EF4-FFF2-40B4-BE49-F238E27FC236}">
                <a16:creationId xmlns:a16="http://schemas.microsoft.com/office/drawing/2014/main" id="{13CEC881-2B08-943E-6BD3-33373F4BA01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B961E858-537B-E7E7-77DC-B83D71BF2808}"/>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7" name="Tijdelijke aanduiding voor datum 6">
            <a:extLst>
              <a:ext uri="{FF2B5EF4-FFF2-40B4-BE49-F238E27FC236}">
                <a16:creationId xmlns:a16="http://schemas.microsoft.com/office/drawing/2014/main" id="{5C7C339E-7585-2618-0F24-A9008F6447E3}"/>
              </a:ext>
            </a:extLst>
          </p:cNvPr>
          <p:cNvSpPr>
            <a:spLocks noGrp="1"/>
          </p:cNvSpPr>
          <p:nvPr>
            <p:ph type="dt" sz="half" idx="10"/>
          </p:nvPr>
        </p:nvSpPr>
        <p:spPr/>
        <p:txBody>
          <a:bodyPr/>
          <a:lstStyle/>
          <a:p>
            <a:fld id="{6A157498-3CE2-4CF6-96E1-1FA23E0D8ACB}" type="datetimeFigureOut">
              <a:rPr lang="nl-BE" smtClean="0"/>
              <a:t>23/09/2026</a:t>
            </a:fld>
            <a:endParaRPr lang="nl-BE"/>
          </a:p>
        </p:txBody>
      </p:sp>
      <p:sp>
        <p:nvSpPr>
          <p:cNvPr id="8" name="Tijdelijke aanduiding voor voettekst 7">
            <a:extLst>
              <a:ext uri="{FF2B5EF4-FFF2-40B4-BE49-F238E27FC236}">
                <a16:creationId xmlns:a16="http://schemas.microsoft.com/office/drawing/2014/main" id="{4CA5B3CE-FFF6-D580-760D-638A9EA26799}"/>
              </a:ext>
            </a:extLst>
          </p:cNvPr>
          <p:cNvSpPr>
            <a:spLocks noGrp="1"/>
          </p:cNvSpPr>
          <p:nvPr>
            <p:ph type="ftr" sz="quarter" idx="11"/>
          </p:nvPr>
        </p:nvSpPr>
        <p:spPr/>
        <p:txBody>
          <a:bodyPr/>
          <a:lstStyle/>
          <a:p>
            <a:endParaRPr lang="nl-BE"/>
          </a:p>
        </p:txBody>
      </p:sp>
      <p:sp>
        <p:nvSpPr>
          <p:cNvPr id="9" name="Tijdelijke aanduiding voor dianummer 8">
            <a:extLst>
              <a:ext uri="{FF2B5EF4-FFF2-40B4-BE49-F238E27FC236}">
                <a16:creationId xmlns:a16="http://schemas.microsoft.com/office/drawing/2014/main" id="{04915C6F-20EA-940F-08A6-8E7B2D0EFBF5}"/>
              </a:ext>
            </a:extLst>
          </p:cNvPr>
          <p:cNvSpPr>
            <a:spLocks noGrp="1"/>
          </p:cNvSpPr>
          <p:nvPr>
            <p:ph type="sldNum" sz="quarter" idx="12"/>
          </p:nvPr>
        </p:nvSpPr>
        <p:spPr/>
        <p:txBody>
          <a:bodyPr/>
          <a:lstStyle/>
          <a:p>
            <a:fld id="{06CB504A-3EC3-4E49-981F-596DC9C511B3}" type="slidenum">
              <a:rPr lang="nl-BE" smtClean="0"/>
              <a:t>‹nr.›</a:t>
            </a:fld>
            <a:endParaRPr lang="nl-BE"/>
          </a:p>
        </p:txBody>
      </p:sp>
    </p:spTree>
    <p:extLst>
      <p:ext uri="{BB962C8B-B14F-4D97-AF65-F5344CB8AC3E}">
        <p14:creationId xmlns:p14="http://schemas.microsoft.com/office/powerpoint/2010/main" val="25290110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FCBD2BD-9D7D-E975-6A88-9EAA7EECF562}"/>
              </a:ext>
            </a:extLst>
          </p:cNvPr>
          <p:cNvSpPr>
            <a:spLocks noGrp="1"/>
          </p:cNvSpPr>
          <p:nvPr>
            <p:ph type="title"/>
          </p:nvPr>
        </p:nvSpPr>
        <p:spPr/>
        <p:txBody>
          <a:bodyPr/>
          <a:lstStyle/>
          <a:p>
            <a:r>
              <a:rPr lang="nl-NL"/>
              <a:t>Klik om stijl te bewerken</a:t>
            </a:r>
            <a:endParaRPr lang="nl-BE"/>
          </a:p>
        </p:txBody>
      </p:sp>
      <p:sp>
        <p:nvSpPr>
          <p:cNvPr id="3" name="Tijdelijke aanduiding voor datum 2">
            <a:extLst>
              <a:ext uri="{FF2B5EF4-FFF2-40B4-BE49-F238E27FC236}">
                <a16:creationId xmlns:a16="http://schemas.microsoft.com/office/drawing/2014/main" id="{685A4485-2CEB-7D0A-EF24-50D0F40A9168}"/>
              </a:ext>
            </a:extLst>
          </p:cNvPr>
          <p:cNvSpPr>
            <a:spLocks noGrp="1"/>
          </p:cNvSpPr>
          <p:nvPr>
            <p:ph type="dt" sz="half" idx="10"/>
          </p:nvPr>
        </p:nvSpPr>
        <p:spPr/>
        <p:txBody>
          <a:bodyPr/>
          <a:lstStyle/>
          <a:p>
            <a:fld id="{6A157498-3CE2-4CF6-96E1-1FA23E0D8ACB}" type="datetimeFigureOut">
              <a:rPr lang="nl-BE" smtClean="0"/>
              <a:t>23/09/2026</a:t>
            </a:fld>
            <a:endParaRPr lang="nl-BE"/>
          </a:p>
        </p:txBody>
      </p:sp>
      <p:sp>
        <p:nvSpPr>
          <p:cNvPr id="4" name="Tijdelijke aanduiding voor voettekst 3">
            <a:extLst>
              <a:ext uri="{FF2B5EF4-FFF2-40B4-BE49-F238E27FC236}">
                <a16:creationId xmlns:a16="http://schemas.microsoft.com/office/drawing/2014/main" id="{EE00F269-D076-512C-6F5B-C5B0D3875ED4}"/>
              </a:ext>
            </a:extLst>
          </p:cNvPr>
          <p:cNvSpPr>
            <a:spLocks noGrp="1"/>
          </p:cNvSpPr>
          <p:nvPr>
            <p:ph type="ftr" sz="quarter" idx="11"/>
          </p:nvPr>
        </p:nvSpPr>
        <p:spPr/>
        <p:txBody>
          <a:bodyPr/>
          <a:lstStyle/>
          <a:p>
            <a:endParaRPr lang="nl-BE"/>
          </a:p>
        </p:txBody>
      </p:sp>
      <p:sp>
        <p:nvSpPr>
          <p:cNvPr id="5" name="Tijdelijke aanduiding voor dianummer 4">
            <a:extLst>
              <a:ext uri="{FF2B5EF4-FFF2-40B4-BE49-F238E27FC236}">
                <a16:creationId xmlns:a16="http://schemas.microsoft.com/office/drawing/2014/main" id="{FC6C7B5A-037D-AE37-7B20-F75034DE6B46}"/>
              </a:ext>
            </a:extLst>
          </p:cNvPr>
          <p:cNvSpPr>
            <a:spLocks noGrp="1"/>
          </p:cNvSpPr>
          <p:nvPr>
            <p:ph type="sldNum" sz="quarter" idx="12"/>
          </p:nvPr>
        </p:nvSpPr>
        <p:spPr/>
        <p:txBody>
          <a:bodyPr/>
          <a:lstStyle/>
          <a:p>
            <a:fld id="{06CB504A-3EC3-4E49-981F-596DC9C511B3}" type="slidenum">
              <a:rPr lang="nl-BE" smtClean="0"/>
              <a:t>‹nr.›</a:t>
            </a:fld>
            <a:endParaRPr lang="nl-BE"/>
          </a:p>
        </p:txBody>
      </p:sp>
    </p:spTree>
    <p:extLst>
      <p:ext uri="{BB962C8B-B14F-4D97-AF65-F5344CB8AC3E}">
        <p14:creationId xmlns:p14="http://schemas.microsoft.com/office/powerpoint/2010/main" val="10246526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173FE08E-16D4-966E-EACC-2D9C0944A1D5}"/>
              </a:ext>
            </a:extLst>
          </p:cNvPr>
          <p:cNvSpPr>
            <a:spLocks noGrp="1"/>
          </p:cNvSpPr>
          <p:nvPr>
            <p:ph type="dt" sz="half" idx="10"/>
          </p:nvPr>
        </p:nvSpPr>
        <p:spPr/>
        <p:txBody>
          <a:bodyPr/>
          <a:lstStyle/>
          <a:p>
            <a:fld id="{6A157498-3CE2-4CF6-96E1-1FA23E0D8ACB}" type="datetimeFigureOut">
              <a:rPr lang="nl-BE" smtClean="0"/>
              <a:t>23/09/2026</a:t>
            </a:fld>
            <a:endParaRPr lang="nl-BE"/>
          </a:p>
        </p:txBody>
      </p:sp>
      <p:sp>
        <p:nvSpPr>
          <p:cNvPr id="3" name="Tijdelijke aanduiding voor voettekst 2">
            <a:extLst>
              <a:ext uri="{FF2B5EF4-FFF2-40B4-BE49-F238E27FC236}">
                <a16:creationId xmlns:a16="http://schemas.microsoft.com/office/drawing/2014/main" id="{65B57FE4-E999-BBCD-57DC-10201CF5BF87}"/>
              </a:ext>
            </a:extLst>
          </p:cNvPr>
          <p:cNvSpPr>
            <a:spLocks noGrp="1"/>
          </p:cNvSpPr>
          <p:nvPr>
            <p:ph type="ftr" sz="quarter" idx="11"/>
          </p:nvPr>
        </p:nvSpPr>
        <p:spPr/>
        <p:txBody>
          <a:bodyPr/>
          <a:lstStyle/>
          <a:p>
            <a:endParaRPr lang="nl-BE"/>
          </a:p>
        </p:txBody>
      </p:sp>
      <p:sp>
        <p:nvSpPr>
          <p:cNvPr id="4" name="Tijdelijke aanduiding voor dianummer 3">
            <a:extLst>
              <a:ext uri="{FF2B5EF4-FFF2-40B4-BE49-F238E27FC236}">
                <a16:creationId xmlns:a16="http://schemas.microsoft.com/office/drawing/2014/main" id="{14F2FE57-8802-8294-F9E5-CD138BE9B1F6}"/>
              </a:ext>
            </a:extLst>
          </p:cNvPr>
          <p:cNvSpPr>
            <a:spLocks noGrp="1"/>
          </p:cNvSpPr>
          <p:nvPr>
            <p:ph type="sldNum" sz="quarter" idx="12"/>
          </p:nvPr>
        </p:nvSpPr>
        <p:spPr/>
        <p:txBody>
          <a:bodyPr/>
          <a:lstStyle/>
          <a:p>
            <a:fld id="{06CB504A-3EC3-4E49-981F-596DC9C511B3}" type="slidenum">
              <a:rPr lang="nl-BE" smtClean="0"/>
              <a:t>‹nr.›</a:t>
            </a:fld>
            <a:endParaRPr lang="nl-BE"/>
          </a:p>
        </p:txBody>
      </p:sp>
    </p:spTree>
    <p:extLst>
      <p:ext uri="{BB962C8B-B14F-4D97-AF65-F5344CB8AC3E}">
        <p14:creationId xmlns:p14="http://schemas.microsoft.com/office/powerpoint/2010/main" val="33930190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092D95C-2A88-16E7-7488-BE242ACCB1D0}"/>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957D8606-B9EB-9015-C290-86B1436864F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tekst 3">
            <a:extLst>
              <a:ext uri="{FF2B5EF4-FFF2-40B4-BE49-F238E27FC236}">
                <a16:creationId xmlns:a16="http://schemas.microsoft.com/office/drawing/2014/main" id="{511062AA-FDD8-A33A-2451-021D6429A16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53632F8B-A1F4-3C7C-3085-6042FC76EC8B}"/>
              </a:ext>
            </a:extLst>
          </p:cNvPr>
          <p:cNvSpPr>
            <a:spLocks noGrp="1"/>
          </p:cNvSpPr>
          <p:nvPr>
            <p:ph type="dt" sz="half" idx="10"/>
          </p:nvPr>
        </p:nvSpPr>
        <p:spPr/>
        <p:txBody>
          <a:bodyPr/>
          <a:lstStyle/>
          <a:p>
            <a:fld id="{6A157498-3CE2-4CF6-96E1-1FA23E0D8ACB}" type="datetimeFigureOut">
              <a:rPr lang="nl-BE" smtClean="0"/>
              <a:t>23/09/2026</a:t>
            </a:fld>
            <a:endParaRPr lang="nl-BE"/>
          </a:p>
        </p:txBody>
      </p:sp>
      <p:sp>
        <p:nvSpPr>
          <p:cNvPr id="6" name="Tijdelijke aanduiding voor voettekst 5">
            <a:extLst>
              <a:ext uri="{FF2B5EF4-FFF2-40B4-BE49-F238E27FC236}">
                <a16:creationId xmlns:a16="http://schemas.microsoft.com/office/drawing/2014/main" id="{7025409E-DA4A-9223-BC5C-D253870E8207}"/>
              </a:ext>
            </a:extLst>
          </p:cNvPr>
          <p:cNvSpPr>
            <a:spLocks noGrp="1"/>
          </p:cNvSpPr>
          <p:nvPr>
            <p:ph type="ftr" sz="quarter" idx="11"/>
          </p:nvPr>
        </p:nvSpPr>
        <p:spPr/>
        <p:txBody>
          <a:bodyPr/>
          <a:lstStyle/>
          <a:p>
            <a:endParaRPr lang="nl-BE"/>
          </a:p>
        </p:txBody>
      </p:sp>
      <p:sp>
        <p:nvSpPr>
          <p:cNvPr id="7" name="Tijdelijke aanduiding voor dianummer 6">
            <a:extLst>
              <a:ext uri="{FF2B5EF4-FFF2-40B4-BE49-F238E27FC236}">
                <a16:creationId xmlns:a16="http://schemas.microsoft.com/office/drawing/2014/main" id="{B91F574C-A714-BA95-503F-30B7FAE84CD0}"/>
              </a:ext>
            </a:extLst>
          </p:cNvPr>
          <p:cNvSpPr>
            <a:spLocks noGrp="1"/>
          </p:cNvSpPr>
          <p:nvPr>
            <p:ph type="sldNum" sz="quarter" idx="12"/>
          </p:nvPr>
        </p:nvSpPr>
        <p:spPr/>
        <p:txBody>
          <a:bodyPr/>
          <a:lstStyle/>
          <a:p>
            <a:fld id="{06CB504A-3EC3-4E49-981F-596DC9C511B3}" type="slidenum">
              <a:rPr lang="nl-BE" smtClean="0"/>
              <a:t>‹nr.›</a:t>
            </a:fld>
            <a:endParaRPr lang="nl-BE"/>
          </a:p>
        </p:txBody>
      </p:sp>
    </p:spTree>
    <p:extLst>
      <p:ext uri="{BB962C8B-B14F-4D97-AF65-F5344CB8AC3E}">
        <p14:creationId xmlns:p14="http://schemas.microsoft.com/office/powerpoint/2010/main" val="31364786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DBD7534-A05F-B325-D7DD-116ED8594731}"/>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endParaRPr lang="nl-BE"/>
          </a:p>
        </p:txBody>
      </p:sp>
      <p:sp>
        <p:nvSpPr>
          <p:cNvPr id="3" name="Tijdelijke aanduiding voor afbeelding 2">
            <a:extLst>
              <a:ext uri="{FF2B5EF4-FFF2-40B4-BE49-F238E27FC236}">
                <a16:creationId xmlns:a16="http://schemas.microsoft.com/office/drawing/2014/main" id="{F893D52E-5A2C-A07A-E765-CF7F2326F39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ijdelijke aanduiding voor tekst 3">
            <a:extLst>
              <a:ext uri="{FF2B5EF4-FFF2-40B4-BE49-F238E27FC236}">
                <a16:creationId xmlns:a16="http://schemas.microsoft.com/office/drawing/2014/main" id="{9CEC65DA-B55B-14D0-48FA-F2A1B032433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CCD7C3B6-0E5F-CBC2-627C-2C9958C1AC69}"/>
              </a:ext>
            </a:extLst>
          </p:cNvPr>
          <p:cNvSpPr>
            <a:spLocks noGrp="1"/>
          </p:cNvSpPr>
          <p:nvPr>
            <p:ph type="dt" sz="half" idx="10"/>
          </p:nvPr>
        </p:nvSpPr>
        <p:spPr/>
        <p:txBody>
          <a:bodyPr/>
          <a:lstStyle/>
          <a:p>
            <a:fld id="{6A157498-3CE2-4CF6-96E1-1FA23E0D8ACB}" type="datetimeFigureOut">
              <a:rPr lang="nl-BE" smtClean="0"/>
              <a:t>23/09/2026</a:t>
            </a:fld>
            <a:endParaRPr lang="nl-BE"/>
          </a:p>
        </p:txBody>
      </p:sp>
      <p:sp>
        <p:nvSpPr>
          <p:cNvPr id="6" name="Tijdelijke aanduiding voor voettekst 5">
            <a:extLst>
              <a:ext uri="{FF2B5EF4-FFF2-40B4-BE49-F238E27FC236}">
                <a16:creationId xmlns:a16="http://schemas.microsoft.com/office/drawing/2014/main" id="{DA481DFC-E24D-08D8-0C5E-AF2DD5BA9476}"/>
              </a:ext>
            </a:extLst>
          </p:cNvPr>
          <p:cNvSpPr>
            <a:spLocks noGrp="1"/>
          </p:cNvSpPr>
          <p:nvPr>
            <p:ph type="ftr" sz="quarter" idx="11"/>
          </p:nvPr>
        </p:nvSpPr>
        <p:spPr/>
        <p:txBody>
          <a:bodyPr/>
          <a:lstStyle/>
          <a:p>
            <a:endParaRPr lang="nl-BE"/>
          </a:p>
        </p:txBody>
      </p:sp>
      <p:sp>
        <p:nvSpPr>
          <p:cNvPr id="7" name="Tijdelijke aanduiding voor dianummer 6">
            <a:extLst>
              <a:ext uri="{FF2B5EF4-FFF2-40B4-BE49-F238E27FC236}">
                <a16:creationId xmlns:a16="http://schemas.microsoft.com/office/drawing/2014/main" id="{9F68A575-BC97-D5D2-F5BA-D9AC1E09FB96}"/>
              </a:ext>
            </a:extLst>
          </p:cNvPr>
          <p:cNvSpPr>
            <a:spLocks noGrp="1"/>
          </p:cNvSpPr>
          <p:nvPr>
            <p:ph type="sldNum" sz="quarter" idx="12"/>
          </p:nvPr>
        </p:nvSpPr>
        <p:spPr/>
        <p:txBody>
          <a:bodyPr/>
          <a:lstStyle/>
          <a:p>
            <a:fld id="{06CB504A-3EC3-4E49-981F-596DC9C511B3}" type="slidenum">
              <a:rPr lang="nl-BE" smtClean="0"/>
              <a:t>‹nr.›</a:t>
            </a:fld>
            <a:endParaRPr lang="nl-BE"/>
          </a:p>
        </p:txBody>
      </p:sp>
    </p:spTree>
    <p:extLst>
      <p:ext uri="{BB962C8B-B14F-4D97-AF65-F5344CB8AC3E}">
        <p14:creationId xmlns:p14="http://schemas.microsoft.com/office/powerpoint/2010/main" val="17080428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F20816-8236-12D9-1628-CE8F79B0E311}"/>
              </a:ext>
            </a:extLst>
          </p:cNvPr>
          <p:cNvSpPr>
            <a:spLocks noGrp="1"/>
          </p:cNvSpPr>
          <p:nvPr>
            <p:ph type="title"/>
          </p:nvPr>
        </p:nvSpPr>
        <p:spPr/>
        <p:txBody>
          <a:bodyPr/>
          <a:lstStyle/>
          <a:p>
            <a:r>
              <a:rPr lang="nl-NL"/>
              <a:t>Klik om stijl te bewerken</a:t>
            </a:r>
            <a:endParaRPr lang="nl-BE"/>
          </a:p>
        </p:txBody>
      </p:sp>
      <p:sp>
        <p:nvSpPr>
          <p:cNvPr id="3" name="Tijdelijke aanduiding voor verticale tekst 2">
            <a:extLst>
              <a:ext uri="{FF2B5EF4-FFF2-40B4-BE49-F238E27FC236}">
                <a16:creationId xmlns:a16="http://schemas.microsoft.com/office/drawing/2014/main" id="{E27942BD-4A5F-C55F-5F73-BEBC1C6FDC2E}"/>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a:extLst>
              <a:ext uri="{FF2B5EF4-FFF2-40B4-BE49-F238E27FC236}">
                <a16:creationId xmlns:a16="http://schemas.microsoft.com/office/drawing/2014/main" id="{0BC5F9CF-FEF2-CE5B-77BE-33984329351F}"/>
              </a:ext>
            </a:extLst>
          </p:cNvPr>
          <p:cNvSpPr>
            <a:spLocks noGrp="1"/>
          </p:cNvSpPr>
          <p:nvPr>
            <p:ph type="dt" sz="half" idx="10"/>
          </p:nvPr>
        </p:nvSpPr>
        <p:spPr/>
        <p:txBody>
          <a:bodyPr/>
          <a:lstStyle/>
          <a:p>
            <a:fld id="{6A157498-3CE2-4CF6-96E1-1FA23E0D8ACB}" type="datetimeFigureOut">
              <a:rPr lang="nl-BE" smtClean="0"/>
              <a:t>23/09/2026</a:t>
            </a:fld>
            <a:endParaRPr lang="nl-BE"/>
          </a:p>
        </p:txBody>
      </p:sp>
      <p:sp>
        <p:nvSpPr>
          <p:cNvPr id="5" name="Tijdelijke aanduiding voor voettekst 4">
            <a:extLst>
              <a:ext uri="{FF2B5EF4-FFF2-40B4-BE49-F238E27FC236}">
                <a16:creationId xmlns:a16="http://schemas.microsoft.com/office/drawing/2014/main" id="{7E99EB4F-C5BC-4910-C5FB-9E8440E26C61}"/>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7F4EECC3-FEC9-513D-3085-26D2E51B244E}"/>
              </a:ext>
            </a:extLst>
          </p:cNvPr>
          <p:cNvSpPr>
            <a:spLocks noGrp="1"/>
          </p:cNvSpPr>
          <p:nvPr>
            <p:ph type="sldNum" sz="quarter" idx="12"/>
          </p:nvPr>
        </p:nvSpPr>
        <p:spPr/>
        <p:txBody>
          <a:bodyPr/>
          <a:lstStyle/>
          <a:p>
            <a:fld id="{06CB504A-3EC3-4E49-981F-596DC9C511B3}" type="slidenum">
              <a:rPr lang="nl-BE" smtClean="0"/>
              <a:t>‹nr.›</a:t>
            </a:fld>
            <a:endParaRPr lang="nl-BE"/>
          </a:p>
        </p:txBody>
      </p:sp>
    </p:spTree>
    <p:extLst>
      <p:ext uri="{BB962C8B-B14F-4D97-AF65-F5344CB8AC3E}">
        <p14:creationId xmlns:p14="http://schemas.microsoft.com/office/powerpoint/2010/main" val="6932627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D1F8B875-2F3B-EF96-4556-F6EAF26FA2D6}"/>
              </a:ext>
            </a:extLst>
          </p:cNvPr>
          <p:cNvSpPr>
            <a:spLocks noGrp="1"/>
          </p:cNvSpPr>
          <p:nvPr>
            <p:ph type="title" orient="vert"/>
          </p:nvPr>
        </p:nvSpPr>
        <p:spPr>
          <a:xfrm>
            <a:off x="8724900" y="365125"/>
            <a:ext cx="2628900" cy="5811838"/>
          </a:xfrm>
        </p:spPr>
        <p:txBody>
          <a:bodyPr vert="eaVert"/>
          <a:lstStyle/>
          <a:p>
            <a:r>
              <a:rPr lang="nl-NL"/>
              <a:t>Klik om stijl te bewerken</a:t>
            </a:r>
            <a:endParaRPr lang="nl-BE"/>
          </a:p>
        </p:txBody>
      </p:sp>
      <p:sp>
        <p:nvSpPr>
          <p:cNvPr id="3" name="Tijdelijke aanduiding voor verticale tekst 2">
            <a:extLst>
              <a:ext uri="{FF2B5EF4-FFF2-40B4-BE49-F238E27FC236}">
                <a16:creationId xmlns:a16="http://schemas.microsoft.com/office/drawing/2014/main" id="{053F819B-CAA3-A9F2-E0B4-BF602753C87F}"/>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a:extLst>
              <a:ext uri="{FF2B5EF4-FFF2-40B4-BE49-F238E27FC236}">
                <a16:creationId xmlns:a16="http://schemas.microsoft.com/office/drawing/2014/main" id="{0BE92C99-AA75-5596-5C05-A652A265C728}"/>
              </a:ext>
            </a:extLst>
          </p:cNvPr>
          <p:cNvSpPr>
            <a:spLocks noGrp="1"/>
          </p:cNvSpPr>
          <p:nvPr>
            <p:ph type="dt" sz="half" idx="10"/>
          </p:nvPr>
        </p:nvSpPr>
        <p:spPr/>
        <p:txBody>
          <a:bodyPr/>
          <a:lstStyle/>
          <a:p>
            <a:fld id="{6A157498-3CE2-4CF6-96E1-1FA23E0D8ACB}" type="datetimeFigureOut">
              <a:rPr lang="nl-BE" smtClean="0"/>
              <a:t>23/09/2026</a:t>
            </a:fld>
            <a:endParaRPr lang="nl-BE"/>
          </a:p>
        </p:txBody>
      </p:sp>
      <p:sp>
        <p:nvSpPr>
          <p:cNvPr id="5" name="Tijdelijke aanduiding voor voettekst 4">
            <a:extLst>
              <a:ext uri="{FF2B5EF4-FFF2-40B4-BE49-F238E27FC236}">
                <a16:creationId xmlns:a16="http://schemas.microsoft.com/office/drawing/2014/main" id="{F649881C-7906-14FB-5A7A-70C54D2CB1E8}"/>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A56E1766-F744-C2F6-10B7-6036183DE764}"/>
              </a:ext>
            </a:extLst>
          </p:cNvPr>
          <p:cNvSpPr>
            <a:spLocks noGrp="1"/>
          </p:cNvSpPr>
          <p:nvPr>
            <p:ph type="sldNum" sz="quarter" idx="12"/>
          </p:nvPr>
        </p:nvSpPr>
        <p:spPr/>
        <p:txBody>
          <a:bodyPr/>
          <a:lstStyle/>
          <a:p>
            <a:fld id="{06CB504A-3EC3-4E49-981F-596DC9C511B3}" type="slidenum">
              <a:rPr lang="nl-BE" smtClean="0"/>
              <a:t>‹nr.›</a:t>
            </a:fld>
            <a:endParaRPr lang="nl-BE"/>
          </a:p>
        </p:txBody>
      </p:sp>
    </p:spTree>
    <p:extLst>
      <p:ext uri="{BB962C8B-B14F-4D97-AF65-F5344CB8AC3E}">
        <p14:creationId xmlns:p14="http://schemas.microsoft.com/office/powerpoint/2010/main" val="30469357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0D25A2CD-244D-8F24-0944-BCBE780FC9F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endParaRPr lang="nl-BE"/>
          </a:p>
        </p:txBody>
      </p:sp>
      <p:sp>
        <p:nvSpPr>
          <p:cNvPr id="3" name="Tijdelijke aanduiding voor tekst 2">
            <a:extLst>
              <a:ext uri="{FF2B5EF4-FFF2-40B4-BE49-F238E27FC236}">
                <a16:creationId xmlns:a16="http://schemas.microsoft.com/office/drawing/2014/main" id="{1A54CCF1-5056-B75E-D578-B53428101A1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a:extLst>
              <a:ext uri="{FF2B5EF4-FFF2-40B4-BE49-F238E27FC236}">
                <a16:creationId xmlns:a16="http://schemas.microsoft.com/office/drawing/2014/main" id="{D2ED1A8C-7457-DDCB-FCA4-A4EBE0D44DB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A157498-3CE2-4CF6-96E1-1FA23E0D8ACB}" type="datetimeFigureOut">
              <a:rPr lang="nl-BE" smtClean="0"/>
              <a:t>23/09/2026</a:t>
            </a:fld>
            <a:endParaRPr lang="nl-BE"/>
          </a:p>
        </p:txBody>
      </p:sp>
      <p:sp>
        <p:nvSpPr>
          <p:cNvPr id="5" name="Tijdelijke aanduiding voor voettekst 4">
            <a:extLst>
              <a:ext uri="{FF2B5EF4-FFF2-40B4-BE49-F238E27FC236}">
                <a16:creationId xmlns:a16="http://schemas.microsoft.com/office/drawing/2014/main" id="{9A6AC810-82B5-4E8C-21EC-71D3FB90F94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nl-BE"/>
          </a:p>
        </p:txBody>
      </p:sp>
      <p:sp>
        <p:nvSpPr>
          <p:cNvPr id="6" name="Tijdelijke aanduiding voor dianummer 5">
            <a:extLst>
              <a:ext uri="{FF2B5EF4-FFF2-40B4-BE49-F238E27FC236}">
                <a16:creationId xmlns:a16="http://schemas.microsoft.com/office/drawing/2014/main" id="{A6D5A298-0A6E-FFD0-801A-2922F3B08D7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6CB504A-3EC3-4E49-981F-596DC9C511B3}" type="slidenum">
              <a:rPr lang="nl-BE" smtClean="0"/>
              <a:t>‹nr.›</a:t>
            </a:fld>
            <a:endParaRPr lang="nl-BE"/>
          </a:p>
        </p:txBody>
      </p:sp>
    </p:spTree>
    <p:extLst>
      <p:ext uri="{BB962C8B-B14F-4D97-AF65-F5344CB8AC3E}">
        <p14:creationId xmlns:p14="http://schemas.microsoft.com/office/powerpoint/2010/main" val="21720371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6.xml"/><Relationship Id="rId5" Type="http://schemas.openxmlformats.org/officeDocument/2006/relationships/image" Target="../media/image1.pn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1.png"/><Relationship Id="rId7"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6.svg"/><Relationship Id="rId5" Type="http://schemas.openxmlformats.org/officeDocument/2006/relationships/image" Target="../media/image5.svg"/><Relationship Id="rId4" Type="http://schemas.openxmlformats.org/officeDocument/2006/relationships/image" Target="../media/image4.svg"/><Relationship Id="rId9" Type="http://schemas.openxmlformats.org/officeDocument/2006/relationships/image" Target="../media/image9.sv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png"/><Relationship Id="rId7" Type="http://schemas.openxmlformats.org/officeDocument/2006/relationships/diagramColors" Target="../diagrams/colors1.xml"/><Relationship Id="rId2" Type="http://schemas.openxmlformats.org/officeDocument/2006/relationships/notesSlide" Target="../notesSlides/notesSlide15.xml"/><Relationship Id="rId1" Type="http://schemas.openxmlformats.org/officeDocument/2006/relationships/slideLayout" Target="../slideLayouts/slideLayout6.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1.png"/><Relationship Id="rId7" Type="http://schemas.openxmlformats.org/officeDocument/2006/relationships/diagramColors" Target="../diagrams/colors2.xml"/><Relationship Id="rId2" Type="http://schemas.openxmlformats.org/officeDocument/2006/relationships/notesSlide" Target="../notesSlides/notesSlide28.xml"/><Relationship Id="rId1" Type="http://schemas.openxmlformats.org/officeDocument/2006/relationships/slideLayout" Target="../slideLayouts/slideLayout6.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29.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1.png"/><Relationship Id="rId7" Type="http://schemas.openxmlformats.org/officeDocument/2006/relationships/diagramColors" Target="../diagrams/colors3.xml"/><Relationship Id="rId2" Type="http://schemas.openxmlformats.org/officeDocument/2006/relationships/notesSlide" Target="../notesSlides/notesSlide29.xml"/><Relationship Id="rId1" Type="http://schemas.openxmlformats.org/officeDocument/2006/relationships/slideLayout" Target="../slideLayouts/slideLayout6.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30.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1.png"/><Relationship Id="rId7" Type="http://schemas.openxmlformats.org/officeDocument/2006/relationships/diagramColors" Target="../diagrams/colors4.xml"/><Relationship Id="rId2" Type="http://schemas.openxmlformats.org/officeDocument/2006/relationships/notesSlide" Target="../notesSlides/notesSlide30.xml"/><Relationship Id="rId1" Type="http://schemas.openxmlformats.org/officeDocument/2006/relationships/slideLayout" Target="../slideLayouts/slideLayout6.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1.png"/><Relationship Id="rId7" Type="http://schemas.openxmlformats.org/officeDocument/2006/relationships/diagramColors" Target="../diagrams/colors5.xml"/><Relationship Id="rId2" Type="http://schemas.openxmlformats.org/officeDocument/2006/relationships/notesSlide" Target="../notesSlides/notesSlide34.xml"/><Relationship Id="rId1" Type="http://schemas.openxmlformats.org/officeDocument/2006/relationships/slideLayout" Target="../slideLayouts/slideLayout6.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kstvak 4">
            <a:extLst>
              <a:ext uri="{FF2B5EF4-FFF2-40B4-BE49-F238E27FC236}">
                <a16:creationId xmlns:a16="http://schemas.microsoft.com/office/drawing/2014/main" id="{61B64E03-A302-9D04-E023-56523B6D9D5A}"/>
              </a:ext>
            </a:extLst>
          </p:cNvPr>
          <p:cNvSpPr txBox="1"/>
          <p:nvPr/>
        </p:nvSpPr>
        <p:spPr>
          <a:xfrm>
            <a:off x="1814511" y="1112729"/>
            <a:ext cx="6098058" cy="2308324"/>
          </a:xfrm>
          <a:prstGeom prst="rect">
            <a:avLst/>
          </a:prstGeom>
          <a:noFill/>
        </p:spPr>
        <p:txBody>
          <a:bodyPr wrap="square">
            <a:spAutoFit/>
          </a:bodyPr>
          <a:lstStyle/>
          <a:p>
            <a:r>
              <a:rPr lang="nl-BE" sz="4800" b="1" dirty="0">
                <a:latin typeface=""/>
                <a:ea typeface="Roboto Mono" pitchFamily="49" charset="0"/>
              </a:rPr>
              <a:t>tegenspraak </a:t>
            </a:r>
          </a:p>
          <a:p>
            <a:r>
              <a:rPr lang="nl-BE" sz="4800" b="1" dirty="0">
                <a:latin typeface=""/>
                <a:ea typeface="Roboto Mono" pitchFamily="49" charset="0"/>
              </a:rPr>
              <a:t>in</a:t>
            </a:r>
          </a:p>
          <a:p>
            <a:r>
              <a:rPr lang="nl-BE" sz="4800" b="1" dirty="0">
                <a:latin typeface=""/>
                <a:ea typeface="Roboto Mono" pitchFamily="49" charset="0"/>
              </a:rPr>
              <a:t>sociaal werk</a:t>
            </a:r>
            <a:endParaRPr lang="nl-BE" sz="4800" dirty="0">
              <a:latin typeface=""/>
              <a:ea typeface="Roboto Mono" pitchFamily="49" charset="0"/>
            </a:endParaRPr>
          </a:p>
        </p:txBody>
      </p:sp>
      <p:sp>
        <p:nvSpPr>
          <p:cNvPr id="2" name="Slide Number Placeholder 1">
            <a:extLst>
              <a:ext uri="{FF2B5EF4-FFF2-40B4-BE49-F238E27FC236}">
                <a16:creationId xmlns:a16="http://schemas.microsoft.com/office/drawing/2014/main" id="{C60317AE-5542-FEBC-00C7-AE81BA87E81D}"/>
              </a:ext>
            </a:extLst>
          </p:cNvPr>
          <p:cNvSpPr>
            <a:spLocks noGrp="1"/>
          </p:cNvSpPr>
          <p:nvPr>
            <p:ph type="sldNum" sz="quarter" idx="12"/>
          </p:nvPr>
        </p:nvSpPr>
        <p:spPr/>
        <p:txBody>
          <a:bodyPr/>
          <a:lstStyle/>
          <a:p>
            <a:fld id="{FFFB2D15-DF23-9441-A64A-C112709BC202}" type="slidenum">
              <a:rPr lang="nl-BE" smtClean="0"/>
              <a:t>1</a:t>
            </a:fld>
            <a:endParaRPr lang="nl-BE"/>
          </a:p>
        </p:txBody>
      </p:sp>
      <p:pic>
        <p:nvPicPr>
          <p:cNvPr id="7" name="Afbeelding 6" descr="Afbeelding met schermopname, Graphics, grafische vormgeving, ontwerp&#10;&#10;Door AI gegenereerde inhoud is mogelijk onjuist.">
            <a:extLst>
              <a:ext uri="{FF2B5EF4-FFF2-40B4-BE49-F238E27FC236}">
                <a16:creationId xmlns:a16="http://schemas.microsoft.com/office/drawing/2014/main" id="{B13DB5BD-4F43-B8E1-6A59-72F635AE6804}"/>
              </a:ext>
            </a:extLst>
          </p:cNvPr>
          <p:cNvPicPr>
            <a:picLocks noChangeAspect="1"/>
          </p:cNvPicPr>
          <p:nvPr/>
        </p:nvPicPr>
        <p:blipFill>
          <a:blip r:embed="rId3"/>
          <a:srcRect t="62881" r="71817"/>
          <a:stretch>
            <a:fillRect/>
          </a:stretch>
        </p:blipFill>
        <p:spPr>
          <a:xfrm>
            <a:off x="0" y="4312355"/>
            <a:ext cx="2731911" cy="2545645"/>
          </a:xfrm>
          <a:prstGeom prst="rect">
            <a:avLst/>
          </a:prstGeom>
        </p:spPr>
      </p:pic>
    </p:spTree>
    <p:extLst>
      <p:ext uri="{BB962C8B-B14F-4D97-AF65-F5344CB8AC3E}">
        <p14:creationId xmlns:p14="http://schemas.microsoft.com/office/powerpoint/2010/main" val="40257803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7064DE5E-0D07-302F-6380-4413800B0DA0}"/>
              </a:ext>
            </a:extLst>
          </p:cNvPr>
          <p:cNvSpPr>
            <a:spLocks noGrp="1"/>
          </p:cNvSpPr>
          <p:nvPr>
            <p:ph type="title"/>
          </p:nvPr>
        </p:nvSpPr>
        <p:spPr>
          <a:xfrm>
            <a:off x="742941" y="1024319"/>
            <a:ext cx="4531005" cy="360000"/>
          </a:xfrm>
        </p:spPr>
        <p:txBody>
          <a:bodyPr>
            <a:normAutofit/>
          </a:bodyPr>
          <a:lstStyle/>
          <a:p>
            <a:r>
              <a:rPr lang="nl-BE" sz="1800" b="1" dirty="0">
                <a:latin typeface=""/>
                <a:ea typeface="Roboto Mono" pitchFamily="49" charset="0"/>
              </a:rPr>
              <a:t>AP Hogeschool</a:t>
            </a:r>
          </a:p>
        </p:txBody>
      </p:sp>
      <p:sp>
        <p:nvSpPr>
          <p:cNvPr id="7" name="Frame 17">
            <a:extLst>
              <a:ext uri="{FF2B5EF4-FFF2-40B4-BE49-F238E27FC236}">
                <a16:creationId xmlns:a16="http://schemas.microsoft.com/office/drawing/2014/main" id="{5CAF1001-4F23-A263-720A-024B5460FAED}"/>
              </a:ext>
            </a:extLst>
          </p:cNvPr>
          <p:cNvSpPr/>
          <p:nvPr/>
        </p:nvSpPr>
        <p:spPr bwMode="auto">
          <a:xfrm>
            <a:off x="-400050" y="780006"/>
            <a:ext cx="5674005" cy="900000"/>
          </a:xfrm>
          <a:prstGeom prst="frame">
            <a:avLst>
              <a:gd name="adj1" fmla="val 602"/>
            </a:avLst>
          </a:prstGeom>
          <a:solidFill>
            <a:schemeClr val="tx1"/>
          </a:solidFill>
          <a:ln>
            <a:noFill/>
          </a:ln>
          <a:effectLst/>
        </p:spPr>
        <p:txBody>
          <a:bodyPr wrap="none" rtlCol="0" anchor="ctr"/>
          <a:lstStyle/>
          <a:p>
            <a:pPr algn="ctr"/>
            <a:endParaRPr lang="en-US">
              <a:latin typeface="PT Sans" panose="020B0503020203020204" pitchFamily="34" charset="0"/>
              <a:ea typeface="PT Sans" panose="020B0503020203020204" pitchFamily="34" charset="0"/>
            </a:endParaRPr>
          </a:p>
        </p:txBody>
      </p:sp>
      <p:sp>
        <p:nvSpPr>
          <p:cNvPr id="8" name="Frame 18">
            <a:extLst>
              <a:ext uri="{FF2B5EF4-FFF2-40B4-BE49-F238E27FC236}">
                <a16:creationId xmlns:a16="http://schemas.microsoft.com/office/drawing/2014/main" id="{2E8EFAC0-BF13-7C46-FBEE-531B7E3446CF}"/>
              </a:ext>
            </a:extLst>
          </p:cNvPr>
          <p:cNvSpPr/>
          <p:nvPr/>
        </p:nvSpPr>
        <p:spPr bwMode="auto">
          <a:xfrm>
            <a:off x="-400055" y="1852475"/>
            <a:ext cx="5674005" cy="900000"/>
          </a:xfrm>
          <a:prstGeom prst="frame">
            <a:avLst>
              <a:gd name="adj1" fmla="val 602"/>
            </a:avLst>
          </a:prstGeom>
          <a:solidFill>
            <a:schemeClr val="tx1"/>
          </a:solidFill>
          <a:ln>
            <a:noFill/>
          </a:ln>
          <a:effectLst/>
        </p:spPr>
        <p:txBody>
          <a:bodyPr wrap="none" rtlCol="0" anchor="ctr"/>
          <a:lstStyle/>
          <a:p>
            <a:pPr algn="ctr"/>
            <a:endParaRPr lang="en-US">
              <a:latin typeface="PT Sans" panose="020B0503020203020204" pitchFamily="34" charset="0"/>
              <a:ea typeface="PT Sans" panose="020B0503020203020204" pitchFamily="34" charset="0"/>
            </a:endParaRPr>
          </a:p>
        </p:txBody>
      </p:sp>
      <p:sp>
        <p:nvSpPr>
          <p:cNvPr id="9" name="Frame 19">
            <a:extLst>
              <a:ext uri="{FF2B5EF4-FFF2-40B4-BE49-F238E27FC236}">
                <a16:creationId xmlns:a16="http://schemas.microsoft.com/office/drawing/2014/main" id="{09E0B395-167C-FCF0-9E06-5A5B7966EE6C}"/>
              </a:ext>
            </a:extLst>
          </p:cNvPr>
          <p:cNvSpPr/>
          <p:nvPr/>
        </p:nvSpPr>
        <p:spPr bwMode="auto">
          <a:xfrm>
            <a:off x="-400055" y="2957475"/>
            <a:ext cx="5674005" cy="900000"/>
          </a:xfrm>
          <a:prstGeom prst="frame">
            <a:avLst>
              <a:gd name="adj1" fmla="val 602"/>
            </a:avLst>
          </a:prstGeom>
          <a:solidFill>
            <a:schemeClr val="tx1"/>
          </a:solidFill>
          <a:ln>
            <a:noFill/>
          </a:ln>
          <a:effectLst/>
        </p:spPr>
        <p:txBody>
          <a:bodyPr wrap="none" rtlCol="0" anchor="ctr"/>
          <a:lstStyle/>
          <a:p>
            <a:pPr algn="ctr"/>
            <a:endParaRPr lang="en-US">
              <a:latin typeface="PT Sans" panose="020B0503020203020204" pitchFamily="34" charset="0"/>
              <a:ea typeface="PT Sans" panose="020B0503020203020204" pitchFamily="34" charset="0"/>
            </a:endParaRPr>
          </a:p>
        </p:txBody>
      </p:sp>
      <p:sp>
        <p:nvSpPr>
          <p:cNvPr id="10" name="Frame 20">
            <a:extLst>
              <a:ext uri="{FF2B5EF4-FFF2-40B4-BE49-F238E27FC236}">
                <a16:creationId xmlns:a16="http://schemas.microsoft.com/office/drawing/2014/main" id="{80D0CF47-1B8C-A698-54C4-D15BC889764C}"/>
              </a:ext>
            </a:extLst>
          </p:cNvPr>
          <p:cNvSpPr/>
          <p:nvPr/>
        </p:nvSpPr>
        <p:spPr bwMode="auto">
          <a:xfrm>
            <a:off x="-400055" y="4049550"/>
            <a:ext cx="5674005" cy="900000"/>
          </a:xfrm>
          <a:prstGeom prst="frame">
            <a:avLst>
              <a:gd name="adj1" fmla="val 602"/>
            </a:avLst>
          </a:prstGeom>
          <a:solidFill>
            <a:schemeClr val="tx1"/>
          </a:solidFill>
          <a:ln>
            <a:noFill/>
          </a:ln>
          <a:effectLst/>
        </p:spPr>
        <p:txBody>
          <a:bodyPr wrap="none" rtlCol="0" anchor="ctr"/>
          <a:lstStyle/>
          <a:p>
            <a:pPr algn="ctr"/>
            <a:endParaRPr lang="en-US">
              <a:latin typeface="PT Sans" panose="020B0503020203020204" pitchFamily="34" charset="0"/>
              <a:ea typeface="PT Sans" panose="020B0503020203020204" pitchFamily="34" charset="0"/>
            </a:endParaRPr>
          </a:p>
        </p:txBody>
      </p:sp>
      <p:sp>
        <p:nvSpPr>
          <p:cNvPr id="16" name="Tekstvak 15">
            <a:extLst>
              <a:ext uri="{FF2B5EF4-FFF2-40B4-BE49-F238E27FC236}">
                <a16:creationId xmlns:a16="http://schemas.microsoft.com/office/drawing/2014/main" id="{02F9042B-7531-0197-67D0-7F560459AF2E}"/>
              </a:ext>
            </a:extLst>
          </p:cNvPr>
          <p:cNvSpPr txBox="1"/>
          <p:nvPr/>
        </p:nvSpPr>
        <p:spPr>
          <a:xfrm>
            <a:off x="742944" y="2111840"/>
            <a:ext cx="4531005" cy="369332"/>
          </a:xfrm>
          <a:prstGeom prst="rect">
            <a:avLst/>
          </a:prstGeom>
          <a:noFill/>
        </p:spPr>
        <p:txBody>
          <a:bodyPr wrap="square">
            <a:spAutoFit/>
          </a:bodyPr>
          <a:lstStyle/>
          <a:p>
            <a:r>
              <a:rPr lang="nl-BE" b="1" dirty="0" err="1">
                <a:latin typeface=""/>
                <a:ea typeface="Roboto Mono" pitchFamily="49" charset="0"/>
              </a:rPr>
              <a:t>Avansa</a:t>
            </a:r>
            <a:r>
              <a:rPr lang="nl-BE" b="1" dirty="0">
                <a:latin typeface=""/>
                <a:ea typeface="Roboto Mono" pitchFamily="49" charset="0"/>
              </a:rPr>
              <a:t> regio Antwerpen vzw</a:t>
            </a:r>
            <a:endParaRPr lang="nl-BE" dirty="0"/>
          </a:p>
        </p:txBody>
      </p:sp>
      <p:sp>
        <p:nvSpPr>
          <p:cNvPr id="19" name="Tekstvak 18">
            <a:extLst>
              <a:ext uri="{FF2B5EF4-FFF2-40B4-BE49-F238E27FC236}">
                <a16:creationId xmlns:a16="http://schemas.microsoft.com/office/drawing/2014/main" id="{FB15C550-04BE-8E7E-E99B-65D12D1FA129}"/>
              </a:ext>
            </a:extLst>
          </p:cNvPr>
          <p:cNvSpPr txBox="1"/>
          <p:nvPr/>
        </p:nvSpPr>
        <p:spPr>
          <a:xfrm>
            <a:off x="742943" y="4235498"/>
            <a:ext cx="4531005" cy="369332"/>
          </a:xfrm>
          <a:prstGeom prst="rect">
            <a:avLst/>
          </a:prstGeom>
          <a:noFill/>
        </p:spPr>
        <p:txBody>
          <a:bodyPr wrap="square">
            <a:spAutoFit/>
          </a:bodyPr>
          <a:lstStyle/>
          <a:p>
            <a:r>
              <a:rPr lang="nl-BE" b="1" dirty="0">
                <a:latin typeface=""/>
                <a:ea typeface="Roboto Mono" pitchFamily="49" charset="0"/>
              </a:rPr>
              <a:t>Kras jeugdwerk vzw</a:t>
            </a:r>
            <a:endParaRPr lang="nl-BE" dirty="0"/>
          </a:p>
        </p:txBody>
      </p:sp>
      <p:sp>
        <p:nvSpPr>
          <p:cNvPr id="21" name="Tekstvak 20">
            <a:extLst>
              <a:ext uri="{FF2B5EF4-FFF2-40B4-BE49-F238E27FC236}">
                <a16:creationId xmlns:a16="http://schemas.microsoft.com/office/drawing/2014/main" id="{F21FA8B0-A2E4-CEB1-A748-E6C0A776B146}"/>
              </a:ext>
            </a:extLst>
          </p:cNvPr>
          <p:cNvSpPr txBox="1"/>
          <p:nvPr/>
        </p:nvSpPr>
        <p:spPr>
          <a:xfrm>
            <a:off x="742944" y="3266002"/>
            <a:ext cx="4531005" cy="369332"/>
          </a:xfrm>
          <a:prstGeom prst="rect">
            <a:avLst/>
          </a:prstGeom>
          <a:noFill/>
        </p:spPr>
        <p:txBody>
          <a:bodyPr wrap="square">
            <a:spAutoFit/>
          </a:bodyPr>
          <a:lstStyle/>
          <a:p>
            <a:r>
              <a:rPr lang="nl-BE" b="1" dirty="0">
                <a:latin typeface=""/>
                <a:ea typeface="Roboto Mono" pitchFamily="49" charset="0"/>
              </a:rPr>
              <a:t>JES vzw</a:t>
            </a:r>
            <a:endParaRPr lang="nl-BE" dirty="0"/>
          </a:p>
        </p:txBody>
      </p:sp>
      <p:sp>
        <p:nvSpPr>
          <p:cNvPr id="26" name="Rectangle 14">
            <a:extLst>
              <a:ext uri="{FF2B5EF4-FFF2-40B4-BE49-F238E27FC236}">
                <a16:creationId xmlns:a16="http://schemas.microsoft.com/office/drawing/2014/main" id="{50E629B8-258D-6238-64AC-EE2EF7A01953}"/>
              </a:ext>
            </a:extLst>
          </p:cNvPr>
          <p:cNvSpPr/>
          <p:nvPr/>
        </p:nvSpPr>
        <p:spPr>
          <a:xfrm>
            <a:off x="5978450" y="787671"/>
            <a:ext cx="6268689" cy="5297988"/>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PT Sans" panose="020B0503020203020204" pitchFamily="34" charset="0"/>
              <a:ea typeface="PT Sans" panose="020B0503020203020204" pitchFamily="34" charset="0"/>
            </a:endParaRPr>
          </a:p>
        </p:txBody>
      </p:sp>
      <p:sp>
        <p:nvSpPr>
          <p:cNvPr id="28" name="Tekstvak 27">
            <a:extLst>
              <a:ext uri="{FF2B5EF4-FFF2-40B4-BE49-F238E27FC236}">
                <a16:creationId xmlns:a16="http://schemas.microsoft.com/office/drawing/2014/main" id="{67AECE15-251C-B809-9E70-64A65EEB5540}"/>
              </a:ext>
            </a:extLst>
          </p:cNvPr>
          <p:cNvSpPr txBox="1"/>
          <p:nvPr/>
        </p:nvSpPr>
        <p:spPr>
          <a:xfrm>
            <a:off x="7062438" y="2111840"/>
            <a:ext cx="5091115" cy="2308324"/>
          </a:xfrm>
          <a:prstGeom prst="rect">
            <a:avLst/>
          </a:prstGeom>
          <a:noFill/>
        </p:spPr>
        <p:txBody>
          <a:bodyPr wrap="square">
            <a:spAutoFit/>
          </a:bodyPr>
          <a:lstStyle/>
          <a:p>
            <a:r>
              <a:rPr lang="nl-BE" sz="4800" b="1" dirty="0">
                <a:solidFill>
                  <a:schemeClr val="bg1"/>
                </a:solidFill>
                <a:latin typeface=""/>
                <a:ea typeface="Roboto Mono" pitchFamily="49" charset="0"/>
              </a:rPr>
              <a:t>Een samenwerking van</a:t>
            </a:r>
          </a:p>
        </p:txBody>
      </p:sp>
      <p:sp>
        <p:nvSpPr>
          <p:cNvPr id="3" name="Slide Number Placeholder 2">
            <a:extLst>
              <a:ext uri="{FF2B5EF4-FFF2-40B4-BE49-F238E27FC236}">
                <a16:creationId xmlns:a16="http://schemas.microsoft.com/office/drawing/2014/main" id="{1960C1E6-5AE2-E02C-E25B-33AE6D4FA9AE}"/>
              </a:ext>
            </a:extLst>
          </p:cNvPr>
          <p:cNvSpPr>
            <a:spLocks noGrp="1"/>
          </p:cNvSpPr>
          <p:nvPr>
            <p:ph type="sldNum" sz="quarter" idx="12"/>
          </p:nvPr>
        </p:nvSpPr>
        <p:spPr/>
        <p:txBody>
          <a:bodyPr/>
          <a:lstStyle/>
          <a:p>
            <a:fld id="{FFFB2D15-DF23-9441-A64A-C112709BC202}" type="slidenum">
              <a:rPr lang="nl-BE" smtClean="0"/>
              <a:t>2</a:t>
            </a:fld>
            <a:endParaRPr lang="nl-BE"/>
          </a:p>
        </p:txBody>
      </p:sp>
      <p:sp>
        <p:nvSpPr>
          <p:cNvPr id="5" name="Frame 20">
            <a:extLst>
              <a:ext uri="{FF2B5EF4-FFF2-40B4-BE49-F238E27FC236}">
                <a16:creationId xmlns:a16="http://schemas.microsoft.com/office/drawing/2014/main" id="{AF2AC689-5E34-764B-647B-7951B3E64CF6}"/>
              </a:ext>
            </a:extLst>
          </p:cNvPr>
          <p:cNvSpPr/>
          <p:nvPr/>
        </p:nvSpPr>
        <p:spPr bwMode="auto">
          <a:xfrm>
            <a:off x="-400056" y="5153788"/>
            <a:ext cx="5674005" cy="900000"/>
          </a:xfrm>
          <a:prstGeom prst="frame">
            <a:avLst>
              <a:gd name="adj1" fmla="val 602"/>
            </a:avLst>
          </a:prstGeom>
          <a:solidFill>
            <a:schemeClr val="tx1"/>
          </a:solidFill>
          <a:ln>
            <a:noFill/>
          </a:ln>
          <a:effectLst/>
        </p:spPr>
        <p:txBody>
          <a:bodyPr wrap="none" rtlCol="0" anchor="ctr"/>
          <a:lstStyle/>
          <a:p>
            <a:pPr algn="ctr"/>
            <a:endParaRPr lang="en-US">
              <a:latin typeface="PT Sans" panose="020B0503020203020204" pitchFamily="34" charset="0"/>
              <a:ea typeface="PT Sans" panose="020B0503020203020204" pitchFamily="34" charset="0"/>
            </a:endParaRPr>
          </a:p>
        </p:txBody>
      </p:sp>
      <p:sp>
        <p:nvSpPr>
          <p:cNvPr id="11" name="Tekstvak 10">
            <a:extLst>
              <a:ext uri="{FF2B5EF4-FFF2-40B4-BE49-F238E27FC236}">
                <a16:creationId xmlns:a16="http://schemas.microsoft.com/office/drawing/2014/main" id="{E8B7461E-3CC7-E6F9-62A6-ADB25B9AF075}"/>
              </a:ext>
            </a:extLst>
          </p:cNvPr>
          <p:cNvSpPr txBox="1"/>
          <p:nvPr/>
        </p:nvSpPr>
        <p:spPr>
          <a:xfrm>
            <a:off x="742942" y="5419122"/>
            <a:ext cx="4531005" cy="369332"/>
          </a:xfrm>
          <a:prstGeom prst="rect">
            <a:avLst/>
          </a:prstGeom>
          <a:noFill/>
        </p:spPr>
        <p:txBody>
          <a:bodyPr wrap="square">
            <a:spAutoFit/>
          </a:bodyPr>
          <a:lstStyle/>
          <a:p>
            <a:r>
              <a:rPr lang="nl-BE" b="1" dirty="0" err="1">
                <a:latin typeface=""/>
                <a:ea typeface="Roboto Mono" pitchFamily="49" charset="0"/>
              </a:rPr>
              <a:t>Saamo</a:t>
            </a:r>
            <a:r>
              <a:rPr lang="nl-BE" b="1" dirty="0">
                <a:latin typeface=""/>
                <a:ea typeface="Roboto Mono" pitchFamily="49" charset="0"/>
              </a:rPr>
              <a:t> vzw</a:t>
            </a:r>
            <a:endParaRPr lang="nl-BE" dirty="0"/>
          </a:p>
        </p:txBody>
      </p:sp>
    </p:spTree>
    <p:extLst>
      <p:ext uri="{BB962C8B-B14F-4D97-AF65-F5344CB8AC3E}">
        <p14:creationId xmlns:p14="http://schemas.microsoft.com/office/powerpoint/2010/main" val="21396514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Afbeelding 18" descr="Afbeelding met schermopname, Graphics, grafische vormgeving, ontwerp&#10;&#10;Door AI gegenereerde inhoud is mogelijk onjuist.">
            <a:extLst>
              <a:ext uri="{FF2B5EF4-FFF2-40B4-BE49-F238E27FC236}">
                <a16:creationId xmlns:a16="http://schemas.microsoft.com/office/drawing/2014/main" id="{4C94B1D6-65D5-9157-16B3-40E864F605E0}"/>
              </a:ext>
            </a:extLst>
          </p:cNvPr>
          <p:cNvPicPr>
            <a:picLocks noChangeAspect="1"/>
          </p:cNvPicPr>
          <p:nvPr/>
        </p:nvPicPr>
        <p:blipFill>
          <a:blip r:embed="rId3"/>
          <a:srcRect t="58584" r="71601"/>
          <a:stretch>
            <a:fillRect/>
          </a:stretch>
        </p:blipFill>
        <p:spPr>
          <a:xfrm>
            <a:off x="21687" y="4705814"/>
            <a:ext cx="2085894" cy="2152185"/>
          </a:xfrm>
          <a:prstGeom prst="rect">
            <a:avLst/>
          </a:prstGeom>
        </p:spPr>
      </p:pic>
      <p:sp>
        <p:nvSpPr>
          <p:cNvPr id="2" name="Tekstvak 1">
            <a:extLst>
              <a:ext uri="{FF2B5EF4-FFF2-40B4-BE49-F238E27FC236}">
                <a16:creationId xmlns:a16="http://schemas.microsoft.com/office/drawing/2014/main" id="{6B13E594-0FF6-198A-4717-F946E0045AA4}"/>
              </a:ext>
            </a:extLst>
          </p:cNvPr>
          <p:cNvSpPr txBox="1"/>
          <p:nvPr/>
        </p:nvSpPr>
        <p:spPr>
          <a:xfrm>
            <a:off x="408000" y="1166384"/>
            <a:ext cx="11376000" cy="2554545"/>
          </a:xfrm>
          <a:prstGeom prst="rect">
            <a:avLst/>
          </a:prstGeom>
          <a:solidFill>
            <a:schemeClr val="bg1">
              <a:lumMod val="85000"/>
            </a:schemeClr>
          </a:solidFill>
          <a:ln>
            <a:noFill/>
          </a:ln>
        </p:spPr>
        <p:txBody>
          <a:bodyPr wrap="square" rtlCol="0">
            <a:spAutoFit/>
          </a:bodyPr>
          <a:lstStyle/>
          <a:p>
            <a:pPr algn="ctr"/>
            <a:r>
              <a:rPr lang="nl-BE" sz="3200" dirty="0">
                <a:latin typeface="TT Commons Pro Bold" panose="020B0604020202020204" charset="0"/>
              </a:rPr>
              <a:t>Tegenspraak </a:t>
            </a:r>
          </a:p>
          <a:p>
            <a:pPr algn="ctr"/>
            <a:r>
              <a:rPr lang="nl-BE" sz="3200" dirty="0">
                <a:latin typeface="TT Commons Pro Bold" panose="020B0604020202020204" charset="0"/>
              </a:rPr>
              <a:t>Methode </a:t>
            </a:r>
          </a:p>
          <a:p>
            <a:pPr algn="ctr"/>
            <a:r>
              <a:rPr lang="nl-BE" sz="3200" dirty="0">
                <a:latin typeface="TT Commons Pro Bold" panose="020B0604020202020204" charset="0"/>
              </a:rPr>
              <a:t>Visie</a:t>
            </a:r>
          </a:p>
          <a:p>
            <a:pPr algn="ctr"/>
            <a:r>
              <a:rPr lang="nl-BE" sz="3200" dirty="0">
                <a:latin typeface="TT Commons Pro Bold" panose="020B0604020202020204" charset="0"/>
              </a:rPr>
              <a:t>Model</a:t>
            </a:r>
          </a:p>
          <a:p>
            <a:pPr algn="ctr"/>
            <a:r>
              <a:rPr lang="nl-BE" sz="3200" dirty="0">
                <a:latin typeface="TT Commons Pro Bold" panose="020B0604020202020204" charset="0"/>
              </a:rPr>
              <a:t>Handelingskader </a:t>
            </a:r>
          </a:p>
        </p:txBody>
      </p:sp>
      <p:sp>
        <p:nvSpPr>
          <p:cNvPr id="3" name="Slide Number Placeholder 2">
            <a:extLst>
              <a:ext uri="{FF2B5EF4-FFF2-40B4-BE49-F238E27FC236}">
                <a16:creationId xmlns:a16="http://schemas.microsoft.com/office/drawing/2014/main" id="{D94DBA6C-1C94-CE05-3FEC-D171B483048D}"/>
              </a:ext>
            </a:extLst>
          </p:cNvPr>
          <p:cNvSpPr>
            <a:spLocks noGrp="1"/>
          </p:cNvSpPr>
          <p:nvPr>
            <p:ph type="sldNum" sz="quarter" idx="12"/>
          </p:nvPr>
        </p:nvSpPr>
        <p:spPr/>
        <p:txBody>
          <a:bodyPr/>
          <a:lstStyle/>
          <a:p>
            <a:fld id="{FFFB2D15-DF23-9441-A64A-C112709BC202}" type="slidenum">
              <a:rPr lang="nl-BE" smtClean="0"/>
              <a:t>3</a:t>
            </a:fld>
            <a:endParaRPr lang="nl-BE"/>
          </a:p>
        </p:txBody>
      </p:sp>
    </p:spTree>
    <p:extLst>
      <p:ext uri="{BB962C8B-B14F-4D97-AF65-F5344CB8AC3E}">
        <p14:creationId xmlns:p14="http://schemas.microsoft.com/office/powerpoint/2010/main" val="31495829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A2D153-15CA-ADB6-B171-BEF3110D380B}"/>
            </a:ext>
          </a:extLst>
        </p:cNvPr>
        <p:cNvGrpSpPr/>
        <p:nvPr/>
      </p:nvGrpSpPr>
      <p:grpSpPr>
        <a:xfrm>
          <a:off x="0" y="0"/>
          <a:ext cx="0" cy="0"/>
          <a:chOff x="0" y="0"/>
          <a:chExt cx="0" cy="0"/>
        </a:xfrm>
      </p:grpSpPr>
      <p:sp>
        <p:nvSpPr>
          <p:cNvPr id="3" name="Rectangle 10">
            <a:extLst>
              <a:ext uri="{FF2B5EF4-FFF2-40B4-BE49-F238E27FC236}">
                <a16:creationId xmlns:a16="http://schemas.microsoft.com/office/drawing/2014/main" id="{BF4AE91D-91FB-14B6-2721-19A7292B588D}"/>
              </a:ext>
            </a:extLst>
          </p:cNvPr>
          <p:cNvSpPr/>
          <p:nvPr/>
        </p:nvSpPr>
        <p:spPr>
          <a:xfrm rot="5400000">
            <a:off x="5804156" y="-5749684"/>
            <a:ext cx="612523" cy="1320937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PT Sans" panose="020B0503020203020204" pitchFamily="34" charset="0"/>
              <a:ea typeface="PT Sans" panose="020B0503020203020204" pitchFamily="34" charset="0"/>
            </a:endParaRPr>
          </a:p>
        </p:txBody>
      </p:sp>
      <p:sp>
        <p:nvSpPr>
          <p:cNvPr id="4" name="Titel 1">
            <a:extLst>
              <a:ext uri="{FF2B5EF4-FFF2-40B4-BE49-F238E27FC236}">
                <a16:creationId xmlns:a16="http://schemas.microsoft.com/office/drawing/2014/main" id="{B101B59B-4C74-4F28-485C-ED4A14DA7D38}"/>
              </a:ext>
            </a:extLst>
          </p:cNvPr>
          <p:cNvSpPr txBox="1">
            <a:spLocks/>
          </p:cNvSpPr>
          <p:nvPr/>
        </p:nvSpPr>
        <p:spPr>
          <a:xfrm>
            <a:off x="4177224" y="548470"/>
            <a:ext cx="4423078" cy="58826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BE" sz="3700" b="1" dirty="0">
                <a:solidFill>
                  <a:schemeClr val="bg2">
                    <a:lumMod val="25000"/>
                  </a:schemeClr>
                </a:solidFill>
                <a:latin typeface=""/>
                <a:ea typeface="Roboto Mono" pitchFamily="49" charset="0"/>
              </a:rPr>
              <a:t>Aanleiding?</a:t>
            </a:r>
          </a:p>
        </p:txBody>
      </p:sp>
      <p:pic>
        <p:nvPicPr>
          <p:cNvPr id="6" name="Afbeelding 5" descr="Afbeelding met schermopname, Graphics, grafische vormgeving, ontwerp&#10;&#10;Door AI gegenereerde inhoud is mogelijk onjuist.">
            <a:extLst>
              <a:ext uri="{FF2B5EF4-FFF2-40B4-BE49-F238E27FC236}">
                <a16:creationId xmlns:a16="http://schemas.microsoft.com/office/drawing/2014/main" id="{A7A9FBFE-2CB0-3C06-0F94-D809CC36B1CE}"/>
              </a:ext>
            </a:extLst>
          </p:cNvPr>
          <p:cNvPicPr>
            <a:picLocks noChangeAspect="1"/>
          </p:cNvPicPr>
          <p:nvPr/>
        </p:nvPicPr>
        <p:blipFill>
          <a:blip r:embed="rId3"/>
          <a:srcRect t="62881" r="71817"/>
          <a:stretch>
            <a:fillRect/>
          </a:stretch>
        </p:blipFill>
        <p:spPr>
          <a:xfrm>
            <a:off x="0" y="4312355"/>
            <a:ext cx="2731911" cy="2545645"/>
          </a:xfrm>
          <a:prstGeom prst="rect">
            <a:avLst/>
          </a:prstGeom>
        </p:spPr>
      </p:pic>
      <p:sp>
        <p:nvSpPr>
          <p:cNvPr id="7" name="Tekstvak 6">
            <a:extLst>
              <a:ext uri="{FF2B5EF4-FFF2-40B4-BE49-F238E27FC236}">
                <a16:creationId xmlns:a16="http://schemas.microsoft.com/office/drawing/2014/main" id="{672A8285-B2D6-0C08-69C9-9A41067A935E}"/>
              </a:ext>
            </a:extLst>
          </p:cNvPr>
          <p:cNvSpPr txBox="1"/>
          <p:nvPr/>
        </p:nvSpPr>
        <p:spPr>
          <a:xfrm>
            <a:off x="1780289" y="1553304"/>
            <a:ext cx="9008075" cy="4278094"/>
          </a:xfrm>
          <a:prstGeom prst="rect">
            <a:avLst/>
          </a:prstGeom>
          <a:noFill/>
        </p:spPr>
        <p:txBody>
          <a:bodyPr wrap="square" rtlCol="0">
            <a:spAutoFit/>
          </a:bodyPr>
          <a:lstStyle/>
          <a:p>
            <a:r>
              <a:rPr lang="nl-NL" sz="3200" dirty="0"/>
              <a:t>Tegenspraak in verschillende maten en vormen</a:t>
            </a:r>
          </a:p>
          <a:p>
            <a:pPr marL="342900" indent="-342900">
              <a:buFont typeface="Arial" panose="020B0604020202020204" pitchFamily="34" charset="0"/>
              <a:buChar char="•"/>
            </a:pPr>
            <a:r>
              <a:rPr lang="nl-NL" sz="2000" dirty="0"/>
              <a:t>Gesprekken over politiek die uit de weg worden gegaan omdat het leidt tot conflicten.</a:t>
            </a:r>
          </a:p>
          <a:p>
            <a:pPr marL="342900" indent="-342900">
              <a:buFont typeface="Arial" panose="020B0604020202020204" pitchFamily="34" charset="0"/>
              <a:buChar char="•"/>
            </a:pPr>
            <a:r>
              <a:rPr lang="nl-NL" sz="2000" dirty="0"/>
              <a:t>Samenwerken met een partner wiens uitgangspunten haaks staan op de eigen organisatievisie;</a:t>
            </a:r>
          </a:p>
          <a:p>
            <a:pPr marL="342900" indent="-342900">
              <a:buFont typeface="Arial" panose="020B0604020202020204" pitchFamily="34" charset="0"/>
              <a:buChar char="•"/>
            </a:pPr>
            <a:r>
              <a:rPr lang="nl-NL" sz="2000" dirty="0"/>
              <a:t>Een transgender persoon die moeilijk haar plaats vindt in een werking met enkele conservatiever denkende jongeren;</a:t>
            </a:r>
          </a:p>
          <a:p>
            <a:pPr marL="342900" indent="-342900">
              <a:buFont typeface="Arial" panose="020B0604020202020204" pitchFamily="34" charset="0"/>
              <a:buChar char="•"/>
            </a:pPr>
            <a:r>
              <a:rPr lang="nl-NL" sz="2000" dirty="0"/>
              <a:t>Al dan niet kiezen voor genderinclusieve toiletten op een werkplaats met een divers bereik;</a:t>
            </a:r>
          </a:p>
          <a:p>
            <a:pPr marL="342900" indent="-342900">
              <a:buFont typeface="Arial" panose="020B0604020202020204" pitchFamily="34" charset="0"/>
              <a:buChar char="•"/>
            </a:pPr>
            <a:r>
              <a:rPr lang="nl-NL" sz="2000" dirty="0"/>
              <a:t>Een verbaal sterke persoon met uitgesproken wereldbeeld en waardenkader die een werking domineert;</a:t>
            </a:r>
          </a:p>
          <a:p>
            <a:pPr marL="342900" indent="-342900">
              <a:buFont typeface="Arial" panose="020B0604020202020204" pitchFamily="34" charset="0"/>
              <a:buChar char="•"/>
            </a:pPr>
            <a:r>
              <a:rPr lang="nl-NL" sz="2000" dirty="0"/>
              <a:t>Doelstellingen rond seksuele diversiteit implementeren in zeer diverse werkingen.</a:t>
            </a:r>
          </a:p>
        </p:txBody>
      </p:sp>
    </p:spTree>
    <p:extLst>
      <p:ext uri="{BB962C8B-B14F-4D97-AF65-F5344CB8AC3E}">
        <p14:creationId xmlns:p14="http://schemas.microsoft.com/office/powerpoint/2010/main" val="40128817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0">
            <a:extLst>
              <a:ext uri="{FF2B5EF4-FFF2-40B4-BE49-F238E27FC236}">
                <a16:creationId xmlns:a16="http://schemas.microsoft.com/office/drawing/2014/main" id="{D2642F4C-8B52-493A-192D-39FC57085A88}"/>
              </a:ext>
            </a:extLst>
          </p:cNvPr>
          <p:cNvSpPr/>
          <p:nvPr/>
        </p:nvSpPr>
        <p:spPr>
          <a:xfrm rot="5400000">
            <a:off x="5804156" y="-5749684"/>
            <a:ext cx="612523" cy="1320937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PT Sans" panose="020B0503020203020204" pitchFamily="34" charset="0"/>
              <a:ea typeface="PT Sans" panose="020B0503020203020204" pitchFamily="34" charset="0"/>
            </a:endParaRPr>
          </a:p>
        </p:txBody>
      </p:sp>
      <p:sp>
        <p:nvSpPr>
          <p:cNvPr id="4" name="Titel 1">
            <a:extLst>
              <a:ext uri="{FF2B5EF4-FFF2-40B4-BE49-F238E27FC236}">
                <a16:creationId xmlns:a16="http://schemas.microsoft.com/office/drawing/2014/main" id="{C6168357-DC72-3A60-C2CD-07D5796E422F}"/>
              </a:ext>
            </a:extLst>
          </p:cNvPr>
          <p:cNvSpPr txBox="1">
            <a:spLocks/>
          </p:cNvSpPr>
          <p:nvPr/>
        </p:nvSpPr>
        <p:spPr>
          <a:xfrm>
            <a:off x="4177224" y="548470"/>
            <a:ext cx="4423078" cy="58826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BE" sz="3700" b="1" dirty="0">
                <a:solidFill>
                  <a:schemeClr val="bg2">
                    <a:lumMod val="25000"/>
                  </a:schemeClr>
                </a:solidFill>
                <a:latin typeface=""/>
                <a:ea typeface="Roboto Mono" pitchFamily="49" charset="0"/>
              </a:rPr>
              <a:t>Tegenspraak</a:t>
            </a:r>
          </a:p>
        </p:txBody>
      </p:sp>
      <p:sp>
        <p:nvSpPr>
          <p:cNvPr id="5" name="Tekstvak 4">
            <a:extLst>
              <a:ext uri="{FF2B5EF4-FFF2-40B4-BE49-F238E27FC236}">
                <a16:creationId xmlns:a16="http://schemas.microsoft.com/office/drawing/2014/main" id="{BF012620-142B-6CE1-5D87-08972F9A8560}"/>
              </a:ext>
            </a:extLst>
          </p:cNvPr>
          <p:cNvSpPr txBox="1"/>
          <p:nvPr/>
        </p:nvSpPr>
        <p:spPr>
          <a:xfrm>
            <a:off x="2051222" y="1952368"/>
            <a:ext cx="9008075" cy="4031873"/>
          </a:xfrm>
          <a:prstGeom prst="rect">
            <a:avLst/>
          </a:prstGeom>
          <a:noFill/>
        </p:spPr>
        <p:txBody>
          <a:bodyPr wrap="square" rtlCol="0">
            <a:spAutoFit/>
          </a:bodyPr>
          <a:lstStyle/>
          <a:p>
            <a:r>
              <a:rPr lang="nl-NL" sz="3200" i="1" dirty="0"/>
              <a:t>… is het uiten van </a:t>
            </a:r>
            <a:r>
              <a:rPr lang="nl-NL" sz="3200" b="1" i="1" dirty="0"/>
              <a:t>tegenovergestelde</a:t>
            </a:r>
            <a:r>
              <a:rPr lang="nl-NL" sz="3200" i="1" dirty="0"/>
              <a:t> meningen, argumenten of standpunten ten opzichte van elkaar. (…) Het is een uitdrukking van </a:t>
            </a:r>
            <a:r>
              <a:rPr lang="nl-NL" sz="3200" b="1" i="1" dirty="0"/>
              <a:t>diversiteit in denken en zijn</a:t>
            </a:r>
            <a:r>
              <a:rPr lang="nl-NL" sz="3200" i="1" dirty="0"/>
              <a:t> en het vermogen van individuen om verschillende perspectieven te </a:t>
            </a:r>
            <a:r>
              <a:rPr lang="nl-NL" sz="3200" b="1" i="1" dirty="0"/>
              <a:t>waarderen en te begrijpen</a:t>
            </a:r>
            <a:r>
              <a:rPr lang="nl-NL" sz="3200" i="1" dirty="0"/>
              <a:t>.</a:t>
            </a:r>
          </a:p>
          <a:p>
            <a:endParaRPr lang="nl-NL" sz="3200" i="1" dirty="0"/>
          </a:p>
          <a:p>
            <a:r>
              <a:rPr lang="nl-NL" sz="3200" i="1" dirty="0" err="1"/>
              <a:t>Cfr</a:t>
            </a:r>
            <a:r>
              <a:rPr lang="nl-NL" sz="3200" i="1" dirty="0"/>
              <a:t>. </a:t>
            </a:r>
            <a:r>
              <a:rPr lang="nl-NL" sz="3200" i="1" dirty="0" err="1"/>
              <a:t>deep</a:t>
            </a:r>
            <a:r>
              <a:rPr lang="nl-NL" sz="3200" i="1" dirty="0"/>
              <a:t> </a:t>
            </a:r>
            <a:r>
              <a:rPr lang="nl-NL" sz="3200" i="1" dirty="0" err="1"/>
              <a:t>disagreements</a:t>
            </a:r>
            <a:endParaRPr lang="nl-BE" sz="3200" i="1" dirty="0"/>
          </a:p>
        </p:txBody>
      </p:sp>
      <p:sp>
        <p:nvSpPr>
          <p:cNvPr id="8" name="Titel 1">
            <a:extLst>
              <a:ext uri="{FF2B5EF4-FFF2-40B4-BE49-F238E27FC236}">
                <a16:creationId xmlns:a16="http://schemas.microsoft.com/office/drawing/2014/main" id="{29072449-E4BA-C440-EFA3-7F16D1607F74}"/>
              </a:ext>
            </a:extLst>
          </p:cNvPr>
          <p:cNvSpPr txBox="1">
            <a:spLocks/>
          </p:cNvSpPr>
          <p:nvPr/>
        </p:nvSpPr>
        <p:spPr>
          <a:xfrm>
            <a:off x="1570289" y="1699054"/>
            <a:ext cx="551359" cy="110366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BE" sz="6600" b="1" dirty="0">
                <a:solidFill>
                  <a:srgbClr val="00B0F0"/>
                </a:solidFill>
                <a:latin typeface=""/>
              </a:rPr>
              <a:t>“</a:t>
            </a:r>
            <a:endParaRPr lang="nl-BE" sz="6600" dirty="0">
              <a:solidFill>
                <a:srgbClr val="00B0F0"/>
              </a:solidFill>
            </a:endParaRPr>
          </a:p>
        </p:txBody>
      </p:sp>
      <p:sp>
        <p:nvSpPr>
          <p:cNvPr id="9" name="Titel 1">
            <a:extLst>
              <a:ext uri="{FF2B5EF4-FFF2-40B4-BE49-F238E27FC236}">
                <a16:creationId xmlns:a16="http://schemas.microsoft.com/office/drawing/2014/main" id="{1F7CA877-36CC-3CAB-93FA-8C471D419E72}"/>
              </a:ext>
            </a:extLst>
          </p:cNvPr>
          <p:cNvSpPr txBox="1">
            <a:spLocks/>
          </p:cNvSpPr>
          <p:nvPr/>
        </p:nvSpPr>
        <p:spPr>
          <a:xfrm rot="10800000">
            <a:off x="4445241" y="4297661"/>
            <a:ext cx="551359" cy="8252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BE" sz="6600" b="1" dirty="0">
                <a:solidFill>
                  <a:srgbClr val="00B0F0"/>
                </a:solidFill>
                <a:latin typeface=""/>
              </a:rPr>
              <a:t>“</a:t>
            </a:r>
            <a:endParaRPr lang="nl-BE" sz="6600" dirty="0">
              <a:solidFill>
                <a:srgbClr val="00B0F0"/>
              </a:solidFill>
            </a:endParaRPr>
          </a:p>
        </p:txBody>
      </p:sp>
      <p:pic>
        <p:nvPicPr>
          <p:cNvPr id="6" name="Afbeelding 5" descr="Afbeelding met schermopname, Graphics, grafische vormgeving, ontwerp&#10;&#10;Door AI gegenereerde inhoud is mogelijk onjuist.">
            <a:extLst>
              <a:ext uri="{FF2B5EF4-FFF2-40B4-BE49-F238E27FC236}">
                <a16:creationId xmlns:a16="http://schemas.microsoft.com/office/drawing/2014/main" id="{0D296049-E626-5E76-0FD3-C8321663D48C}"/>
              </a:ext>
            </a:extLst>
          </p:cNvPr>
          <p:cNvPicPr>
            <a:picLocks noChangeAspect="1"/>
          </p:cNvPicPr>
          <p:nvPr/>
        </p:nvPicPr>
        <p:blipFill>
          <a:blip r:embed="rId3"/>
          <a:srcRect t="62881" r="71817"/>
          <a:stretch>
            <a:fillRect/>
          </a:stretch>
        </p:blipFill>
        <p:spPr>
          <a:xfrm>
            <a:off x="0" y="4312355"/>
            <a:ext cx="2731911" cy="2545645"/>
          </a:xfrm>
          <a:prstGeom prst="rect">
            <a:avLst/>
          </a:prstGeom>
        </p:spPr>
      </p:pic>
    </p:spTree>
    <p:extLst>
      <p:ext uri="{BB962C8B-B14F-4D97-AF65-F5344CB8AC3E}">
        <p14:creationId xmlns:p14="http://schemas.microsoft.com/office/powerpoint/2010/main" val="3703407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D34336-BC09-1D28-12ED-24AECA6E40A6}"/>
            </a:ext>
          </a:extLst>
        </p:cNvPr>
        <p:cNvGrpSpPr/>
        <p:nvPr/>
      </p:nvGrpSpPr>
      <p:grpSpPr>
        <a:xfrm>
          <a:off x="0" y="0"/>
          <a:ext cx="0" cy="0"/>
          <a:chOff x="0" y="0"/>
          <a:chExt cx="0" cy="0"/>
        </a:xfrm>
      </p:grpSpPr>
      <p:sp>
        <p:nvSpPr>
          <p:cNvPr id="3" name="Rectangle 10">
            <a:extLst>
              <a:ext uri="{FF2B5EF4-FFF2-40B4-BE49-F238E27FC236}">
                <a16:creationId xmlns:a16="http://schemas.microsoft.com/office/drawing/2014/main" id="{18511F46-CDC4-0131-7D1A-DD924AFD8457}"/>
              </a:ext>
            </a:extLst>
          </p:cNvPr>
          <p:cNvSpPr/>
          <p:nvPr/>
        </p:nvSpPr>
        <p:spPr>
          <a:xfrm rot="5400000">
            <a:off x="5804156" y="-5749684"/>
            <a:ext cx="612523" cy="1320937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PT Sans" panose="020B0503020203020204" pitchFamily="34" charset="0"/>
              <a:ea typeface="PT Sans" panose="020B0503020203020204" pitchFamily="34" charset="0"/>
            </a:endParaRPr>
          </a:p>
        </p:txBody>
      </p:sp>
      <p:sp>
        <p:nvSpPr>
          <p:cNvPr id="4" name="Titel 1">
            <a:extLst>
              <a:ext uri="{FF2B5EF4-FFF2-40B4-BE49-F238E27FC236}">
                <a16:creationId xmlns:a16="http://schemas.microsoft.com/office/drawing/2014/main" id="{237AB1FE-774C-A4D7-3BA7-F6D954ADEED2}"/>
              </a:ext>
            </a:extLst>
          </p:cNvPr>
          <p:cNvSpPr txBox="1">
            <a:spLocks/>
          </p:cNvSpPr>
          <p:nvPr/>
        </p:nvSpPr>
        <p:spPr>
          <a:xfrm>
            <a:off x="4177224" y="548470"/>
            <a:ext cx="4423078" cy="58826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BE" sz="3700" b="1" dirty="0">
                <a:solidFill>
                  <a:schemeClr val="bg2">
                    <a:lumMod val="25000"/>
                  </a:schemeClr>
                </a:solidFill>
                <a:latin typeface=""/>
                <a:ea typeface="Roboto Mono" pitchFamily="49" charset="0"/>
              </a:rPr>
              <a:t>Tegenspraak</a:t>
            </a:r>
          </a:p>
        </p:txBody>
      </p:sp>
      <p:sp>
        <p:nvSpPr>
          <p:cNvPr id="10" name="Tekstvak 9">
            <a:extLst>
              <a:ext uri="{FF2B5EF4-FFF2-40B4-BE49-F238E27FC236}">
                <a16:creationId xmlns:a16="http://schemas.microsoft.com/office/drawing/2014/main" id="{5DB9F3EF-5CC6-E8C3-5116-DD38449FC199}"/>
              </a:ext>
            </a:extLst>
          </p:cNvPr>
          <p:cNvSpPr txBox="1"/>
          <p:nvPr/>
        </p:nvSpPr>
        <p:spPr>
          <a:xfrm>
            <a:off x="1884725" y="2817341"/>
            <a:ext cx="9008075" cy="1569660"/>
          </a:xfrm>
          <a:prstGeom prst="rect">
            <a:avLst/>
          </a:prstGeom>
          <a:noFill/>
        </p:spPr>
        <p:txBody>
          <a:bodyPr wrap="square" rtlCol="0">
            <a:spAutoFit/>
          </a:bodyPr>
          <a:lstStyle/>
          <a:p>
            <a:r>
              <a:rPr lang="nl-NL" sz="3200" i="1" dirty="0">
                <a:sym typeface="Wingdings" panose="05000000000000000000" pitchFamily="2" charset="2"/>
              </a:rPr>
              <a:t> 	</a:t>
            </a:r>
            <a:r>
              <a:rPr lang="nl-NL" sz="3200" i="1" dirty="0"/>
              <a:t>Hoe kunnen we als middenveld tegenspraak 	aangrijpen om te groeien in democratisch 	handelen en inclusieve doelstellingen?</a:t>
            </a:r>
            <a:endParaRPr lang="nl-BE" sz="3200" i="1" dirty="0"/>
          </a:p>
        </p:txBody>
      </p:sp>
      <p:pic>
        <p:nvPicPr>
          <p:cNvPr id="5" name="Afbeelding 4" descr="Afbeelding met schermopname, Graphics, grafische vormgeving, ontwerp&#10;&#10;Door AI gegenereerde inhoud is mogelijk onjuist.">
            <a:extLst>
              <a:ext uri="{FF2B5EF4-FFF2-40B4-BE49-F238E27FC236}">
                <a16:creationId xmlns:a16="http://schemas.microsoft.com/office/drawing/2014/main" id="{5A3B2966-911E-EAC7-4047-CDA77214840F}"/>
              </a:ext>
            </a:extLst>
          </p:cNvPr>
          <p:cNvPicPr>
            <a:picLocks noChangeAspect="1"/>
          </p:cNvPicPr>
          <p:nvPr/>
        </p:nvPicPr>
        <p:blipFill>
          <a:blip r:embed="rId3"/>
          <a:srcRect t="62881" r="71817"/>
          <a:stretch>
            <a:fillRect/>
          </a:stretch>
        </p:blipFill>
        <p:spPr>
          <a:xfrm>
            <a:off x="0" y="4312355"/>
            <a:ext cx="2731911" cy="2545645"/>
          </a:xfrm>
          <a:prstGeom prst="rect">
            <a:avLst/>
          </a:prstGeom>
        </p:spPr>
      </p:pic>
    </p:spTree>
    <p:extLst>
      <p:ext uri="{BB962C8B-B14F-4D97-AF65-F5344CB8AC3E}">
        <p14:creationId xmlns:p14="http://schemas.microsoft.com/office/powerpoint/2010/main" val="14550427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0">
            <a:extLst>
              <a:ext uri="{FF2B5EF4-FFF2-40B4-BE49-F238E27FC236}">
                <a16:creationId xmlns:a16="http://schemas.microsoft.com/office/drawing/2014/main" id="{C8BCBD2B-37A4-18C8-0621-6E7F0E173729}"/>
              </a:ext>
            </a:extLst>
          </p:cNvPr>
          <p:cNvSpPr/>
          <p:nvPr/>
        </p:nvSpPr>
        <p:spPr>
          <a:xfrm>
            <a:off x="4643918" y="1954845"/>
            <a:ext cx="3154843" cy="4320259"/>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PT Sans" panose="020B0503020203020204" pitchFamily="34" charset="0"/>
              <a:ea typeface="PT Sans" panose="020B0503020203020204" pitchFamily="34" charset="0"/>
            </a:endParaRPr>
          </a:p>
        </p:txBody>
      </p:sp>
      <p:sp>
        <p:nvSpPr>
          <p:cNvPr id="5" name="Rectangle 12">
            <a:extLst>
              <a:ext uri="{FF2B5EF4-FFF2-40B4-BE49-F238E27FC236}">
                <a16:creationId xmlns:a16="http://schemas.microsoft.com/office/drawing/2014/main" id="{F3152516-7E59-9454-F7DB-D67AC6C2533E}"/>
              </a:ext>
            </a:extLst>
          </p:cNvPr>
          <p:cNvSpPr/>
          <p:nvPr/>
        </p:nvSpPr>
        <p:spPr>
          <a:xfrm>
            <a:off x="895351" y="1948444"/>
            <a:ext cx="3240000" cy="4326659"/>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PT Sans" panose="020B0503020203020204" pitchFamily="34" charset="0"/>
              <a:ea typeface="PT Sans" panose="020B0503020203020204" pitchFamily="34" charset="0"/>
            </a:endParaRPr>
          </a:p>
        </p:txBody>
      </p:sp>
      <p:sp>
        <p:nvSpPr>
          <p:cNvPr id="17" name="Ovaal 16">
            <a:extLst>
              <a:ext uri="{FF2B5EF4-FFF2-40B4-BE49-F238E27FC236}">
                <a16:creationId xmlns:a16="http://schemas.microsoft.com/office/drawing/2014/main" id="{5E71E965-9313-B1A6-28F6-28BF081CA86D}"/>
              </a:ext>
            </a:extLst>
          </p:cNvPr>
          <p:cNvSpPr/>
          <p:nvPr/>
        </p:nvSpPr>
        <p:spPr>
          <a:xfrm>
            <a:off x="5446401" y="2188052"/>
            <a:ext cx="1456451" cy="149248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6" name="Ovaal 15">
            <a:extLst>
              <a:ext uri="{FF2B5EF4-FFF2-40B4-BE49-F238E27FC236}">
                <a16:creationId xmlns:a16="http://schemas.microsoft.com/office/drawing/2014/main" id="{E561A127-44B5-7AA6-3F0B-66CDD073414A}"/>
              </a:ext>
            </a:extLst>
          </p:cNvPr>
          <p:cNvSpPr/>
          <p:nvPr/>
        </p:nvSpPr>
        <p:spPr>
          <a:xfrm>
            <a:off x="1759007" y="2205073"/>
            <a:ext cx="1541736" cy="149248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7" name="Afbeelding 6" descr="Afbeelding met symbool, Lettertype, Graphics, ontwerp&#10;&#10;Door AI gegenereerde inhoud is mogelijk onjuist.">
            <a:extLst>
              <a:ext uri="{FF2B5EF4-FFF2-40B4-BE49-F238E27FC236}">
                <a16:creationId xmlns:a16="http://schemas.microsoft.com/office/drawing/2014/main" id="{B5883EE6-BE3E-4D40-2EAB-0B03154F4688}"/>
              </a:ext>
            </a:extLst>
          </p:cNvPr>
          <p:cNvPicPr>
            <a:picLocks noChangeAspect="1"/>
          </p:cNvPicPr>
          <p:nvPr/>
        </p:nvPicPr>
        <p:blipFill>
          <a:blip r:embed="rId3"/>
          <a:stretch>
            <a:fillRect/>
          </a:stretch>
        </p:blipFill>
        <p:spPr>
          <a:xfrm>
            <a:off x="5631185" y="2418137"/>
            <a:ext cx="1086885" cy="1086885"/>
          </a:xfrm>
          <a:prstGeom prst="rect">
            <a:avLst/>
          </a:prstGeom>
        </p:spPr>
      </p:pic>
      <p:pic>
        <p:nvPicPr>
          <p:cNvPr id="9" name="Afbeelding 8" descr="Afbeelding met symbool, kunst, zwart, Graphics&#10;&#10;Door AI gegenereerde inhoud is mogelijk onjuist.">
            <a:extLst>
              <a:ext uri="{FF2B5EF4-FFF2-40B4-BE49-F238E27FC236}">
                <a16:creationId xmlns:a16="http://schemas.microsoft.com/office/drawing/2014/main" id="{2B476CDF-EAF8-37A1-2498-72B31B668E21}"/>
              </a:ext>
            </a:extLst>
          </p:cNvPr>
          <p:cNvPicPr>
            <a:picLocks noChangeAspect="1"/>
          </p:cNvPicPr>
          <p:nvPr/>
        </p:nvPicPr>
        <p:blipFill>
          <a:blip r:embed="rId4"/>
          <a:stretch>
            <a:fillRect/>
          </a:stretch>
        </p:blipFill>
        <p:spPr>
          <a:xfrm>
            <a:off x="1928056" y="2410697"/>
            <a:ext cx="1081233" cy="1081233"/>
          </a:xfrm>
          <a:prstGeom prst="rect">
            <a:avLst/>
          </a:prstGeom>
        </p:spPr>
      </p:pic>
      <p:sp>
        <p:nvSpPr>
          <p:cNvPr id="14" name="Tekstvak 13">
            <a:extLst>
              <a:ext uri="{FF2B5EF4-FFF2-40B4-BE49-F238E27FC236}">
                <a16:creationId xmlns:a16="http://schemas.microsoft.com/office/drawing/2014/main" id="{9FAA3F57-4EE6-9198-DF79-C512F11038D3}"/>
              </a:ext>
            </a:extLst>
          </p:cNvPr>
          <p:cNvSpPr txBox="1"/>
          <p:nvPr/>
        </p:nvSpPr>
        <p:spPr>
          <a:xfrm>
            <a:off x="26362" y="3923709"/>
            <a:ext cx="4884619" cy="584775"/>
          </a:xfrm>
          <a:prstGeom prst="rect">
            <a:avLst/>
          </a:prstGeom>
          <a:noFill/>
        </p:spPr>
        <p:txBody>
          <a:bodyPr wrap="square">
            <a:spAutoFit/>
          </a:bodyPr>
          <a:lstStyle/>
          <a:p>
            <a:pPr algn="ctr"/>
            <a:r>
              <a:rPr lang="nl-BE" sz="3200" b="1" dirty="0">
                <a:solidFill>
                  <a:schemeClr val="bg1"/>
                </a:solidFill>
                <a:latin typeface=""/>
                <a:ea typeface="Roboto Mono" pitchFamily="49" charset="0"/>
              </a:rPr>
              <a:t>Literatuur</a:t>
            </a:r>
            <a:endParaRPr lang="nl-BE" sz="3200" dirty="0">
              <a:solidFill>
                <a:schemeClr val="bg1"/>
              </a:solidFill>
            </a:endParaRPr>
          </a:p>
        </p:txBody>
      </p:sp>
      <p:sp>
        <p:nvSpPr>
          <p:cNvPr id="19" name="Tekstvak 18">
            <a:extLst>
              <a:ext uri="{FF2B5EF4-FFF2-40B4-BE49-F238E27FC236}">
                <a16:creationId xmlns:a16="http://schemas.microsoft.com/office/drawing/2014/main" id="{43966750-0654-48BA-FDF3-6BF6D58393DF}"/>
              </a:ext>
            </a:extLst>
          </p:cNvPr>
          <p:cNvSpPr txBox="1"/>
          <p:nvPr/>
        </p:nvSpPr>
        <p:spPr>
          <a:xfrm>
            <a:off x="3195956" y="3923708"/>
            <a:ext cx="6100762" cy="1569660"/>
          </a:xfrm>
          <a:prstGeom prst="rect">
            <a:avLst/>
          </a:prstGeom>
          <a:noFill/>
        </p:spPr>
        <p:txBody>
          <a:bodyPr wrap="square">
            <a:spAutoFit/>
          </a:bodyPr>
          <a:lstStyle/>
          <a:p>
            <a:pPr algn="ctr"/>
            <a:r>
              <a:rPr lang="nl-BE" sz="3200" b="1" dirty="0">
                <a:solidFill>
                  <a:schemeClr val="bg1"/>
                </a:solidFill>
                <a:latin typeface=""/>
                <a:ea typeface="Roboto Mono" pitchFamily="49" charset="0"/>
              </a:rPr>
              <a:t>Interviews</a:t>
            </a:r>
          </a:p>
          <a:p>
            <a:pPr algn="ctr"/>
            <a:r>
              <a:rPr lang="nl-BE" sz="3200" b="1" dirty="0" err="1">
                <a:solidFill>
                  <a:schemeClr val="bg1"/>
                </a:solidFill>
                <a:latin typeface=""/>
                <a:ea typeface="Roboto Mono" pitchFamily="49" charset="0"/>
              </a:rPr>
              <a:t>deep</a:t>
            </a:r>
            <a:r>
              <a:rPr lang="nl-BE" sz="3200" b="1" dirty="0">
                <a:solidFill>
                  <a:schemeClr val="bg1"/>
                </a:solidFill>
                <a:latin typeface=""/>
                <a:ea typeface="Roboto Mono" pitchFamily="49" charset="0"/>
              </a:rPr>
              <a:t> </a:t>
            </a:r>
          </a:p>
          <a:p>
            <a:pPr algn="ctr"/>
            <a:r>
              <a:rPr lang="nl-BE" sz="3200" b="1" dirty="0" err="1">
                <a:solidFill>
                  <a:schemeClr val="bg1"/>
                </a:solidFill>
                <a:latin typeface=""/>
                <a:ea typeface="Roboto Mono" pitchFamily="49" charset="0"/>
              </a:rPr>
              <a:t>description</a:t>
            </a:r>
            <a:endParaRPr lang="nl-BE" sz="3200" dirty="0">
              <a:solidFill>
                <a:schemeClr val="bg1"/>
              </a:solidFill>
            </a:endParaRPr>
          </a:p>
        </p:txBody>
      </p:sp>
      <p:sp>
        <p:nvSpPr>
          <p:cNvPr id="26" name="Rectangle 10">
            <a:extLst>
              <a:ext uri="{FF2B5EF4-FFF2-40B4-BE49-F238E27FC236}">
                <a16:creationId xmlns:a16="http://schemas.microsoft.com/office/drawing/2014/main" id="{E0500F9E-F35C-90D3-1119-40590C404513}"/>
              </a:ext>
            </a:extLst>
          </p:cNvPr>
          <p:cNvSpPr/>
          <p:nvPr/>
        </p:nvSpPr>
        <p:spPr>
          <a:xfrm rot="5400000">
            <a:off x="5789738" y="-3395028"/>
            <a:ext cx="612523" cy="850006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PT Sans" panose="020B0503020203020204" pitchFamily="34" charset="0"/>
              <a:ea typeface="PT Sans" panose="020B0503020203020204" pitchFamily="34" charset="0"/>
            </a:endParaRPr>
          </a:p>
        </p:txBody>
      </p:sp>
      <p:sp>
        <p:nvSpPr>
          <p:cNvPr id="27" name="Titel 1">
            <a:extLst>
              <a:ext uri="{FF2B5EF4-FFF2-40B4-BE49-F238E27FC236}">
                <a16:creationId xmlns:a16="http://schemas.microsoft.com/office/drawing/2014/main" id="{37ECFB75-3A57-F6BB-CBAF-6D709EA860C1}"/>
              </a:ext>
            </a:extLst>
          </p:cNvPr>
          <p:cNvSpPr txBox="1">
            <a:spLocks/>
          </p:cNvSpPr>
          <p:nvPr/>
        </p:nvSpPr>
        <p:spPr>
          <a:xfrm>
            <a:off x="5005127" y="572998"/>
            <a:ext cx="2178129" cy="58826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BE" sz="3700" b="1" dirty="0">
                <a:solidFill>
                  <a:schemeClr val="bg2">
                    <a:lumMod val="25000"/>
                  </a:schemeClr>
                </a:solidFill>
                <a:latin typeface=""/>
                <a:ea typeface="Roboto Mono" pitchFamily="49" charset="0"/>
              </a:rPr>
              <a:t>Methode</a:t>
            </a:r>
          </a:p>
        </p:txBody>
      </p:sp>
      <p:sp>
        <p:nvSpPr>
          <p:cNvPr id="2" name="Rectangle 10">
            <a:extLst>
              <a:ext uri="{FF2B5EF4-FFF2-40B4-BE49-F238E27FC236}">
                <a16:creationId xmlns:a16="http://schemas.microsoft.com/office/drawing/2014/main" id="{2CE77DF9-59C9-E27C-99F1-B5C6A6BFDAC1}"/>
              </a:ext>
            </a:extLst>
          </p:cNvPr>
          <p:cNvSpPr/>
          <p:nvPr/>
        </p:nvSpPr>
        <p:spPr>
          <a:xfrm>
            <a:off x="8307328" y="1988999"/>
            <a:ext cx="3154843" cy="4320259"/>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PT Sans" panose="020B0503020203020204" pitchFamily="34" charset="0"/>
              <a:ea typeface="PT Sans" panose="020B0503020203020204" pitchFamily="34" charset="0"/>
            </a:endParaRPr>
          </a:p>
        </p:txBody>
      </p:sp>
      <p:sp>
        <p:nvSpPr>
          <p:cNvPr id="4" name="Ovaal 3">
            <a:extLst>
              <a:ext uri="{FF2B5EF4-FFF2-40B4-BE49-F238E27FC236}">
                <a16:creationId xmlns:a16="http://schemas.microsoft.com/office/drawing/2014/main" id="{F9603336-2759-9383-3AE9-3551E1D4CC5C}"/>
              </a:ext>
            </a:extLst>
          </p:cNvPr>
          <p:cNvSpPr/>
          <p:nvPr/>
        </p:nvSpPr>
        <p:spPr>
          <a:xfrm>
            <a:off x="9109811" y="2222206"/>
            <a:ext cx="1456451" cy="149248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6" name="Afbeelding 5" descr="Afbeelding met symbool, Lettertype, Graphics, ontwerp&#10;&#10;Door AI gegenereerde inhoud is mogelijk onjuist.">
            <a:extLst>
              <a:ext uri="{FF2B5EF4-FFF2-40B4-BE49-F238E27FC236}">
                <a16:creationId xmlns:a16="http://schemas.microsoft.com/office/drawing/2014/main" id="{319C9198-C457-F0FB-1FB5-0CEFAC4311B6}"/>
              </a:ext>
            </a:extLst>
          </p:cNvPr>
          <p:cNvPicPr>
            <a:picLocks noChangeAspect="1"/>
          </p:cNvPicPr>
          <p:nvPr/>
        </p:nvPicPr>
        <p:blipFill>
          <a:blip r:embed="rId3"/>
          <a:stretch>
            <a:fillRect/>
          </a:stretch>
        </p:blipFill>
        <p:spPr>
          <a:xfrm>
            <a:off x="9294595" y="2452291"/>
            <a:ext cx="1086885" cy="1086885"/>
          </a:xfrm>
          <a:prstGeom prst="rect">
            <a:avLst/>
          </a:prstGeom>
        </p:spPr>
      </p:pic>
      <p:sp>
        <p:nvSpPr>
          <p:cNvPr id="8" name="Tekstvak 7">
            <a:extLst>
              <a:ext uri="{FF2B5EF4-FFF2-40B4-BE49-F238E27FC236}">
                <a16:creationId xmlns:a16="http://schemas.microsoft.com/office/drawing/2014/main" id="{DD94BA36-B7A0-BDB3-CE93-472E66E0C166}"/>
              </a:ext>
            </a:extLst>
          </p:cNvPr>
          <p:cNvSpPr txBox="1"/>
          <p:nvPr/>
        </p:nvSpPr>
        <p:spPr>
          <a:xfrm>
            <a:off x="6859366" y="3957862"/>
            <a:ext cx="6100762" cy="584775"/>
          </a:xfrm>
          <a:prstGeom prst="rect">
            <a:avLst/>
          </a:prstGeom>
          <a:noFill/>
        </p:spPr>
        <p:txBody>
          <a:bodyPr wrap="square">
            <a:spAutoFit/>
          </a:bodyPr>
          <a:lstStyle/>
          <a:p>
            <a:pPr algn="ctr"/>
            <a:r>
              <a:rPr lang="nl-BE" sz="3200" b="1" dirty="0">
                <a:solidFill>
                  <a:schemeClr val="bg1"/>
                </a:solidFill>
                <a:latin typeface=""/>
                <a:ea typeface="Roboto Mono" pitchFamily="49" charset="0"/>
              </a:rPr>
              <a:t>Membercheck</a:t>
            </a:r>
            <a:endParaRPr lang="nl-BE" sz="3200" dirty="0">
              <a:solidFill>
                <a:schemeClr val="bg1"/>
              </a:solidFill>
            </a:endParaRPr>
          </a:p>
        </p:txBody>
      </p:sp>
      <p:sp>
        <p:nvSpPr>
          <p:cNvPr id="10" name="Slide Number Placeholder 9">
            <a:extLst>
              <a:ext uri="{FF2B5EF4-FFF2-40B4-BE49-F238E27FC236}">
                <a16:creationId xmlns:a16="http://schemas.microsoft.com/office/drawing/2014/main" id="{217B5629-728D-11DA-7285-8543183CD1B1}"/>
              </a:ext>
            </a:extLst>
          </p:cNvPr>
          <p:cNvSpPr>
            <a:spLocks noGrp="1"/>
          </p:cNvSpPr>
          <p:nvPr>
            <p:ph type="sldNum" sz="quarter" idx="12"/>
          </p:nvPr>
        </p:nvSpPr>
        <p:spPr/>
        <p:txBody>
          <a:bodyPr/>
          <a:lstStyle/>
          <a:p>
            <a:fld id="{FFFB2D15-DF23-9441-A64A-C112709BC202}" type="slidenum">
              <a:rPr lang="nl-BE" smtClean="0"/>
              <a:t>7</a:t>
            </a:fld>
            <a:endParaRPr lang="nl-BE"/>
          </a:p>
        </p:txBody>
      </p:sp>
      <p:pic>
        <p:nvPicPr>
          <p:cNvPr id="12" name="Afbeelding 11" descr="Afbeelding met schermopname, Graphics, grafische vormgeving, ontwerp&#10;&#10;Door AI gegenereerde inhoud is mogelijk onjuist.">
            <a:extLst>
              <a:ext uri="{FF2B5EF4-FFF2-40B4-BE49-F238E27FC236}">
                <a16:creationId xmlns:a16="http://schemas.microsoft.com/office/drawing/2014/main" id="{8447EEB9-10FC-5E8A-450A-D0A0E0D4FC29}"/>
              </a:ext>
            </a:extLst>
          </p:cNvPr>
          <p:cNvPicPr>
            <a:picLocks noChangeAspect="1"/>
          </p:cNvPicPr>
          <p:nvPr/>
        </p:nvPicPr>
        <p:blipFill>
          <a:blip r:embed="rId5"/>
          <a:srcRect t="62881" r="71817"/>
          <a:stretch>
            <a:fillRect/>
          </a:stretch>
        </p:blipFill>
        <p:spPr>
          <a:xfrm>
            <a:off x="0" y="4312355"/>
            <a:ext cx="2731911" cy="2545645"/>
          </a:xfrm>
          <a:prstGeom prst="rect">
            <a:avLst/>
          </a:prstGeom>
        </p:spPr>
      </p:pic>
    </p:spTree>
    <p:extLst>
      <p:ext uri="{BB962C8B-B14F-4D97-AF65-F5344CB8AC3E}">
        <p14:creationId xmlns:p14="http://schemas.microsoft.com/office/powerpoint/2010/main" val="33253917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0B3C0B-C4FC-8B27-D849-E7558FA9D922}"/>
            </a:ext>
          </a:extLst>
        </p:cNvPr>
        <p:cNvGrpSpPr/>
        <p:nvPr/>
      </p:nvGrpSpPr>
      <p:grpSpPr>
        <a:xfrm>
          <a:off x="0" y="0"/>
          <a:ext cx="0" cy="0"/>
          <a:chOff x="0" y="0"/>
          <a:chExt cx="0" cy="0"/>
        </a:xfrm>
      </p:grpSpPr>
      <p:sp>
        <p:nvSpPr>
          <p:cNvPr id="3" name="Rectangle 10">
            <a:extLst>
              <a:ext uri="{FF2B5EF4-FFF2-40B4-BE49-F238E27FC236}">
                <a16:creationId xmlns:a16="http://schemas.microsoft.com/office/drawing/2014/main" id="{06F122DC-D4CC-1672-155F-3CAAE3B264CC}"/>
              </a:ext>
            </a:extLst>
          </p:cNvPr>
          <p:cNvSpPr/>
          <p:nvPr/>
        </p:nvSpPr>
        <p:spPr>
          <a:xfrm rot="5400000">
            <a:off x="5855295" y="-5574977"/>
            <a:ext cx="612523" cy="1285996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PT Sans" panose="020B0503020203020204" pitchFamily="34" charset="0"/>
              <a:ea typeface="PT Sans" panose="020B0503020203020204" pitchFamily="34" charset="0"/>
            </a:endParaRPr>
          </a:p>
        </p:txBody>
      </p:sp>
      <p:sp>
        <p:nvSpPr>
          <p:cNvPr id="4" name="Titel 1">
            <a:extLst>
              <a:ext uri="{FF2B5EF4-FFF2-40B4-BE49-F238E27FC236}">
                <a16:creationId xmlns:a16="http://schemas.microsoft.com/office/drawing/2014/main" id="{F4315446-BC37-30A4-2C31-6956FBD23EF6}"/>
              </a:ext>
            </a:extLst>
          </p:cNvPr>
          <p:cNvSpPr txBox="1">
            <a:spLocks/>
          </p:cNvSpPr>
          <p:nvPr/>
        </p:nvSpPr>
        <p:spPr>
          <a:xfrm>
            <a:off x="1000895" y="602755"/>
            <a:ext cx="10614453" cy="58826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BE" sz="3700" b="1" dirty="0">
                <a:solidFill>
                  <a:schemeClr val="bg2">
                    <a:lumMod val="25000"/>
                  </a:schemeClr>
                </a:solidFill>
                <a:latin typeface=""/>
                <a:ea typeface="Roboto Mono" pitchFamily="49" charset="0"/>
              </a:rPr>
              <a:t>Visie op democratie, diversiteit en inclusiviteit</a:t>
            </a:r>
          </a:p>
        </p:txBody>
      </p:sp>
      <p:sp>
        <p:nvSpPr>
          <p:cNvPr id="5" name="Tekstvak 4">
            <a:extLst>
              <a:ext uri="{FF2B5EF4-FFF2-40B4-BE49-F238E27FC236}">
                <a16:creationId xmlns:a16="http://schemas.microsoft.com/office/drawing/2014/main" id="{E2633B3C-E37D-8E3F-72B8-649F7A9D998E}"/>
              </a:ext>
            </a:extLst>
          </p:cNvPr>
          <p:cNvSpPr txBox="1"/>
          <p:nvPr/>
        </p:nvSpPr>
        <p:spPr>
          <a:xfrm>
            <a:off x="2162947" y="1730930"/>
            <a:ext cx="7866105" cy="4524315"/>
          </a:xfrm>
          <a:prstGeom prst="rect">
            <a:avLst/>
          </a:prstGeom>
          <a:noFill/>
        </p:spPr>
        <p:txBody>
          <a:bodyPr wrap="square">
            <a:spAutoFit/>
          </a:bodyPr>
          <a:lstStyle/>
          <a:p>
            <a:r>
              <a:rPr lang="nl-BE" sz="3200" dirty="0"/>
              <a:t>Samenleven in ‘alledaagse democratie’ waarin verschillen zíjn (in referentiekader, in waarden, in macht, in kennis, …)</a:t>
            </a:r>
          </a:p>
          <a:p>
            <a:endParaRPr lang="nl-BE" sz="3200" dirty="0"/>
          </a:p>
          <a:p>
            <a:r>
              <a:rPr lang="nl-NL" sz="3200" dirty="0"/>
              <a:t>vooronderstelt:</a:t>
            </a:r>
          </a:p>
          <a:p>
            <a:pPr marL="457200" indent="-457200">
              <a:buFont typeface="Arial" panose="020B0604020202020204" pitchFamily="34" charset="0"/>
              <a:buChar char="•"/>
            </a:pPr>
            <a:r>
              <a:rPr lang="nl-NL" sz="3200" dirty="0"/>
              <a:t>het debat aangaan over hoe samenleven eruit </a:t>
            </a:r>
            <a:r>
              <a:rPr lang="nl-NL" sz="3200" dirty="0" err="1"/>
              <a:t>kàn</a:t>
            </a:r>
            <a:r>
              <a:rPr lang="nl-NL" sz="3200" dirty="0"/>
              <a:t> zien. </a:t>
            </a:r>
          </a:p>
          <a:p>
            <a:pPr marL="457200" indent="-457200">
              <a:buFont typeface="Arial" panose="020B0604020202020204" pitchFamily="34" charset="0"/>
              <a:buChar char="•"/>
            </a:pPr>
            <a:r>
              <a:rPr lang="nl-NL" sz="3200" dirty="0"/>
              <a:t>daarbij ruimte geven aan alle tegenstellingen in visies en ideeën.</a:t>
            </a:r>
            <a:endParaRPr lang="nl-BE" sz="3200" dirty="0"/>
          </a:p>
        </p:txBody>
      </p:sp>
      <p:pic>
        <p:nvPicPr>
          <p:cNvPr id="6" name="Afbeelding 5" descr="Afbeelding met schermopname, Graphics, grafische vormgeving, ontwerp&#10;&#10;Door AI gegenereerde inhoud is mogelijk onjuist.">
            <a:extLst>
              <a:ext uri="{FF2B5EF4-FFF2-40B4-BE49-F238E27FC236}">
                <a16:creationId xmlns:a16="http://schemas.microsoft.com/office/drawing/2014/main" id="{2D3DA519-9DFB-B8DC-6B69-ED21A940D642}"/>
              </a:ext>
            </a:extLst>
          </p:cNvPr>
          <p:cNvPicPr>
            <a:picLocks noChangeAspect="1"/>
          </p:cNvPicPr>
          <p:nvPr/>
        </p:nvPicPr>
        <p:blipFill>
          <a:blip r:embed="rId3"/>
          <a:srcRect t="62881" r="71817"/>
          <a:stretch>
            <a:fillRect/>
          </a:stretch>
        </p:blipFill>
        <p:spPr>
          <a:xfrm>
            <a:off x="0" y="4312355"/>
            <a:ext cx="2731911" cy="2545645"/>
          </a:xfrm>
          <a:prstGeom prst="rect">
            <a:avLst/>
          </a:prstGeom>
        </p:spPr>
      </p:pic>
    </p:spTree>
    <p:extLst>
      <p:ext uri="{BB962C8B-B14F-4D97-AF65-F5344CB8AC3E}">
        <p14:creationId xmlns:p14="http://schemas.microsoft.com/office/powerpoint/2010/main" val="18183692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87BB71-AC25-8802-EACF-0910911FF5AC}"/>
            </a:ext>
          </a:extLst>
        </p:cNvPr>
        <p:cNvGrpSpPr/>
        <p:nvPr/>
      </p:nvGrpSpPr>
      <p:grpSpPr>
        <a:xfrm>
          <a:off x="0" y="0"/>
          <a:ext cx="0" cy="0"/>
          <a:chOff x="0" y="0"/>
          <a:chExt cx="0" cy="0"/>
        </a:xfrm>
      </p:grpSpPr>
      <p:sp>
        <p:nvSpPr>
          <p:cNvPr id="3" name="Rectangle 10">
            <a:extLst>
              <a:ext uri="{FF2B5EF4-FFF2-40B4-BE49-F238E27FC236}">
                <a16:creationId xmlns:a16="http://schemas.microsoft.com/office/drawing/2014/main" id="{51354F6F-2784-500D-CD75-FF7520A31560}"/>
              </a:ext>
            </a:extLst>
          </p:cNvPr>
          <p:cNvSpPr/>
          <p:nvPr/>
        </p:nvSpPr>
        <p:spPr>
          <a:xfrm rot="5400000">
            <a:off x="5855295" y="-5574977"/>
            <a:ext cx="612523" cy="1285996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PT Sans" panose="020B0503020203020204" pitchFamily="34" charset="0"/>
              <a:ea typeface="PT Sans" panose="020B0503020203020204" pitchFamily="34" charset="0"/>
            </a:endParaRPr>
          </a:p>
        </p:txBody>
      </p:sp>
      <p:sp>
        <p:nvSpPr>
          <p:cNvPr id="4" name="Titel 1">
            <a:extLst>
              <a:ext uri="{FF2B5EF4-FFF2-40B4-BE49-F238E27FC236}">
                <a16:creationId xmlns:a16="http://schemas.microsoft.com/office/drawing/2014/main" id="{889FDC9F-CCB5-45CE-A2EA-D93F56B863C3}"/>
              </a:ext>
            </a:extLst>
          </p:cNvPr>
          <p:cNvSpPr txBox="1">
            <a:spLocks/>
          </p:cNvSpPr>
          <p:nvPr/>
        </p:nvSpPr>
        <p:spPr>
          <a:xfrm>
            <a:off x="1000895" y="602755"/>
            <a:ext cx="10614453" cy="58826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BE" sz="3700" b="1" dirty="0">
                <a:solidFill>
                  <a:schemeClr val="bg2">
                    <a:lumMod val="25000"/>
                  </a:schemeClr>
                </a:solidFill>
                <a:latin typeface=""/>
                <a:ea typeface="Roboto Mono" pitchFamily="49" charset="0"/>
              </a:rPr>
              <a:t>Visie op democratie, diversiteit en inclusiviteit</a:t>
            </a:r>
          </a:p>
        </p:txBody>
      </p:sp>
      <p:sp>
        <p:nvSpPr>
          <p:cNvPr id="5" name="Tekstvak 4">
            <a:extLst>
              <a:ext uri="{FF2B5EF4-FFF2-40B4-BE49-F238E27FC236}">
                <a16:creationId xmlns:a16="http://schemas.microsoft.com/office/drawing/2014/main" id="{52FAE509-CFDC-ED39-1F3D-3F0AC184BFC2}"/>
              </a:ext>
            </a:extLst>
          </p:cNvPr>
          <p:cNvSpPr txBox="1"/>
          <p:nvPr/>
        </p:nvSpPr>
        <p:spPr>
          <a:xfrm>
            <a:off x="2162947" y="1730930"/>
            <a:ext cx="7866105" cy="4524315"/>
          </a:xfrm>
          <a:prstGeom prst="rect">
            <a:avLst/>
          </a:prstGeom>
          <a:noFill/>
        </p:spPr>
        <p:txBody>
          <a:bodyPr wrap="square">
            <a:spAutoFit/>
          </a:bodyPr>
          <a:lstStyle/>
          <a:p>
            <a:pPr marL="457200" indent="-457200">
              <a:buFont typeface="Arial" panose="020B0604020202020204" pitchFamily="34" charset="0"/>
              <a:buChar char="•"/>
            </a:pPr>
            <a:r>
              <a:rPr lang="nl-BE" sz="3200" dirty="0"/>
              <a:t>verbinding zoeken vanuit het verschil.</a:t>
            </a:r>
          </a:p>
          <a:p>
            <a:pPr marL="457200" indent="-457200">
              <a:buFont typeface="Arial" panose="020B0604020202020204" pitchFamily="34" charset="0"/>
              <a:buChar char="•"/>
            </a:pPr>
            <a:r>
              <a:rPr lang="nl-BE" sz="3200"/>
              <a:t>problemen </a:t>
            </a:r>
            <a:r>
              <a:rPr lang="nl-BE" sz="3200" dirty="0"/>
              <a:t>of conflicten die onvermijdelijk zijn aan te gaan en andere te laten zijn (zonder daarom onverschillig te worden t.a.v. elkaar en de samenleving).</a:t>
            </a:r>
          </a:p>
          <a:p>
            <a:endParaRPr lang="nl-BE" sz="3200" dirty="0"/>
          </a:p>
          <a:p>
            <a:r>
              <a:rPr lang="nl-BE" sz="3200" dirty="0">
                <a:sym typeface="Wingdings" panose="05000000000000000000" pitchFamily="2" charset="2"/>
              </a:rPr>
              <a:t> 	</a:t>
            </a:r>
            <a:r>
              <a:rPr lang="nl-BE" sz="3200" dirty="0"/>
              <a:t>Wij gaan hier uit van een </a:t>
            </a:r>
            <a:r>
              <a:rPr lang="nl-BE" sz="3200" dirty="0" err="1"/>
              <a:t>agonistische</a:t>
            </a:r>
            <a:r>
              <a:rPr lang="nl-BE" sz="3200" dirty="0"/>
              <a:t> 	invulling van pluralisme.</a:t>
            </a:r>
          </a:p>
        </p:txBody>
      </p:sp>
      <p:pic>
        <p:nvPicPr>
          <p:cNvPr id="6" name="Afbeelding 5" descr="Afbeelding met schermopname, Graphics, grafische vormgeving, ontwerp&#10;&#10;Door AI gegenereerde inhoud is mogelijk onjuist.">
            <a:extLst>
              <a:ext uri="{FF2B5EF4-FFF2-40B4-BE49-F238E27FC236}">
                <a16:creationId xmlns:a16="http://schemas.microsoft.com/office/drawing/2014/main" id="{062F01E8-3CC7-6A61-1311-737FF3803CCC}"/>
              </a:ext>
            </a:extLst>
          </p:cNvPr>
          <p:cNvPicPr>
            <a:picLocks noChangeAspect="1"/>
          </p:cNvPicPr>
          <p:nvPr/>
        </p:nvPicPr>
        <p:blipFill>
          <a:blip r:embed="rId3"/>
          <a:srcRect t="62881" r="71817"/>
          <a:stretch>
            <a:fillRect/>
          </a:stretch>
        </p:blipFill>
        <p:spPr>
          <a:xfrm>
            <a:off x="0" y="4312355"/>
            <a:ext cx="2731911" cy="2545645"/>
          </a:xfrm>
          <a:prstGeom prst="rect">
            <a:avLst/>
          </a:prstGeom>
        </p:spPr>
      </p:pic>
    </p:spTree>
    <p:extLst>
      <p:ext uri="{BB962C8B-B14F-4D97-AF65-F5344CB8AC3E}">
        <p14:creationId xmlns:p14="http://schemas.microsoft.com/office/powerpoint/2010/main" val="40889521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descr="Afbeelding met schermopname, Graphics, grafische vormgeving, ontwerp&#10;&#10;Door AI gegenereerde inhoud is mogelijk onjuist.">
            <a:extLst>
              <a:ext uri="{FF2B5EF4-FFF2-40B4-BE49-F238E27FC236}">
                <a16:creationId xmlns:a16="http://schemas.microsoft.com/office/drawing/2014/main" id="{91E81858-5875-9A76-8B47-F9A4C173B260}"/>
              </a:ext>
            </a:extLst>
          </p:cNvPr>
          <p:cNvPicPr>
            <a:picLocks noChangeAspect="1"/>
          </p:cNvPicPr>
          <p:nvPr/>
        </p:nvPicPr>
        <p:blipFill>
          <a:blip r:embed="rId3"/>
          <a:srcRect t="62881" r="71817"/>
          <a:stretch>
            <a:fillRect/>
          </a:stretch>
        </p:blipFill>
        <p:spPr>
          <a:xfrm>
            <a:off x="0" y="4312355"/>
            <a:ext cx="2731911" cy="2545645"/>
          </a:xfrm>
          <a:prstGeom prst="rect">
            <a:avLst/>
          </a:prstGeom>
        </p:spPr>
      </p:pic>
      <p:sp>
        <p:nvSpPr>
          <p:cNvPr id="11" name="Rectangle 1">
            <a:extLst>
              <a:ext uri="{FF2B5EF4-FFF2-40B4-BE49-F238E27FC236}">
                <a16:creationId xmlns:a16="http://schemas.microsoft.com/office/drawing/2014/main" id="{9F07ADE5-BC31-3227-6DFA-9351E4E28BDB}"/>
              </a:ext>
            </a:extLst>
          </p:cNvPr>
          <p:cNvSpPr>
            <a:spLocks noChangeArrowheads="1"/>
          </p:cNvSpPr>
          <p:nvPr/>
        </p:nvSpPr>
        <p:spPr bwMode="auto">
          <a:xfrm>
            <a:off x="848360" y="378745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BE"/>
          </a:p>
        </p:txBody>
      </p:sp>
      <p:sp>
        <p:nvSpPr>
          <p:cNvPr id="25" name="Tekstvak 24">
            <a:extLst>
              <a:ext uri="{FF2B5EF4-FFF2-40B4-BE49-F238E27FC236}">
                <a16:creationId xmlns:a16="http://schemas.microsoft.com/office/drawing/2014/main" id="{6D2A6D79-4EC4-0688-9F17-1405B8AD0B4E}"/>
              </a:ext>
            </a:extLst>
          </p:cNvPr>
          <p:cNvSpPr txBox="1"/>
          <p:nvPr/>
        </p:nvSpPr>
        <p:spPr>
          <a:xfrm>
            <a:off x="3637279" y="1713575"/>
            <a:ext cx="6948129" cy="461665"/>
          </a:xfrm>
          <a:prstGeom prst="rect">
            <a:avLst/>
          </a:prstGeom>
          <a:noFill/>
        </p:spPr>
        <p:txBody>
          <a:bodyPr wrap="square" rtlCol="0">
            <a:spAutoFit/>
          </a:bodyPr>
          <a:lstStyle/>
          <a:p>
            <a:r>
              <a:rPr lang="nl-BE" sz="2400" dirty="0"/>
              <a:t>Democratisch (constitutionele) ondergrens</a:t>
            </a:r>
          </a:p>
        </p:txBody>
      </p:sp>
      <p:sp>
        <p:nvSpPr>
          <p:cNvPr id="37" name="Pijl: draaiend 36">
            <a:extLst>
              <a:ext uri="{FF2B5EF4-FFF2-40B4-BE49-F238E27FC236}">
                <a16:creationId xmlns:a16="http://schemas.microsoft.com/office/drawing/2014/main" id="{B1F73A53-5293-794E-4F15-F558779DF1C4}"/>
              </a:ext>
            </a:extLst>
          </p:cNvPr>
          <p:cNvSpPr/>
          <p:nvPr/>
        </p:nvSpPr>
        <p:spPr>
          <a:xfrm rot="5400000">
            <a:off x="8612449" y="783735"/>
            <a:ext cx="1339505" cy="1296000"/>
          </a:xfrm>
          <a:prstGeom prst="circular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nl-BE">
              <a:solidFill>
                <a:schemeClr val="tx1"/>
              </a:solidFill>
            </a:endParaRPr>
          </a:p>
        </p:txBody>
      </p:sp>
      <p:sp>
        <p:nvSpPr>
          <p:cNvPr id="39" name="Tekstvak 38">
            <a:extLst>
              <a:ext uri="{FF2B5EF4-FFF2-40B4-BE49-F238E27FC236}">
                <a16:creationId xmlns:a16="http://schemas.microsoft.com/office/drawing/2014/main" id="{BEB5E090-D1BB-B728-23D3-C0E470770B4A}"/>
              </a:ext>
            </a:extLst>
          </p:cNvPr>
          <p:cNvSpPr txBox="1"/>
          <p:nvPr/>
        </p:nvSpPr>
        <p:spPr>
          <a:xfrm>
            <a:off x="877707" y="908878"/>
            <a:ext cx="2142129" cy="923330"/>
          </a:xfrm>
          <a:prstGeom prst="rect">
            <a:avLst/>
          </a:prstGeom>
          <a:noFill/>
        </p:spPr>
        <p:txBody>
          <a:bodyPr wrap="square" rtlCol="0">
            <a:spAutoFit/>
          </a:bodyPr>
          <a:lstStyle/>
          <a:p>
            <a:pPr algn="r"/>
            <a:r>
              <a:rPr lang="nl-BE" i="1" dirty="0"/>
              <a:t>Historische en contextueel vorm gekregen</a:t>
            </a:r>
          </a:p>
        </p:txBody>
      </p:sp>
      <p:sp>
        <p:nvSpPr>
          <p:cNvPr id="40" name="Tekstvak 39">
            <a:extLst>
              <a:ext uri="{FF2B5EF4-FFF2-40B4-BE49-F238E27FC236}">
                <a16:creationId xmlns:a16="http://schemas.microsoft.com/office/drawing/2014/main" id="{04606B45-DC41-70B6-746A-004C20A2AE4A}"/>
              </a:ext>
            </a:extLst>
          </p:cNvPr>
          <p:cNvSpPr txBox="1"/>
          <p:nvPr/>
        </p:nvSpPr>
        <p:spPr>
          <a:xfrm>
            <a:off x="943150" y="6350511"/>
            <a:ext cx="10993784" cy="461665"/>
          </a:xfrm>
          <a:prstGeom prst="rect">
            <a:avLst/>
          </a:prstGeom>
          <a:noFill/>
        </p:spPr>
        <p:txBody>
          <a:bodyPr wrap="square" rtlCol="0">
            <a:spAutoFit/>
          </a:bodyPr>
          <a:lstStyle/>
          <a:p>
            <a:r>
              <a:rPr lang="nl-NL" sz="2400" dirty="0"/>
              <a:t>Democratisch handelen en inclusieve doelstellingen </a:t>
            </a:r>
            <a:r>
              <a:rPr lang="nl-NL" dirty="0"/>
              <a:t>(alle stemmen mogen en kunnen zijn)</a:t>
            </a:r>
            <a:endParaRPr lang="nl-BE" dirty="0"/>
          </a:p>
        </p:txBody>
      </p:sp>
      <p:sp>
        <p:nvSpPr>
          <p:cNvPr id="41" name="Tekstvak 40">
            <a:extLst>
              <a:ext uri="{FF2B5EF4-FFF2-40B4-BE49-F238E27FC236}">
                <a16:creationId xmlns:a16="http://schemas.microsoft.com/office/drawing/2014/main" id="{31A5F489-22EF-9256-1173-532C1160F20F}"/>
              </a:ext>
            </a:extLst>
          </p:cNvPr>
          <p:cNvSpPr txBox="1"/>
          <p:nvPr/>
        </p:nvSpPr>
        <p:spPr>
          <a:xfrm>
            <a:off x="1337364" y="4752581"/>
            <a:ext cx="4555878" cy="1200329"/>
          </a:xfrm>
          <a:prstGeom prst="rect">
            <a:avLst/>
          </a:prstGeom>
          <a:noFill/>
        </p:spPr>
        <p:txBody>
          <a:bodyPr wrap="square" rtlCol="0">
            <a:spAutoFit/>
          </a:bodyPr>
          <a:lstStyle/>
          <a:p>
            <a:pPr algn="ctr"/>
            <a:r>
              <a:rPr lang="nl-BE" i="1" dirty="0"/>
              <a:t>Tegenstellingen erkennen en ontleden als legitieme tegenstanders vanuit </a:t>
            </a:r>
            <a:r>
              <a:rPr lang="nl-NL" i="1" dirty="0"/>
              <a:t>gemeenschappelijke grond van democratische waarden.</a:t>
            </a:r>
            <a:endParaRPr lang="nl-BE" i="1" dirty="0"/>
          </a:p>
        </p:txBody>
      </p:sp>
      <p:grpSp>
        <p:nvGrpSpPr>
          <p:cNvPr id="56" name="Groep 55">
            <a:extLst>
              <a:ext uri="{FF2B5EF4-FFF2-40B4-BE49-F238E27FC236}">
                <a16:creationId xmlns:a16="http://schemas.microsoft.com/office/drawing/2014/main" id="{6BA5505E-7DD9-244C-1B26-BA0F1848C9DE}"/>
              </a:ext>
            </a:extLst>
          </p:cNvPr>
          <p:cNvGrpSpPr/>
          <p:nvPr/>
        </p:nvGrpSpPr>
        <p:grpSpPr>
          <a:xfrm>
            <a:off x="2531078" y="2560853"/>
            <a:ext cx="2410381" cy="2092241"/>
            <a:chOff x="1357752" y="2590520"/>
            <a:chExt cx="2410381" cy="2092241"/>
          </a:xfrm>
        </p:grpSpPr>
        <p:pic>
          <p:nvPicPr>
            <p:cNvPr id="15" name="Graphic 14" descr="Bliksemschicht silhouet">
              <a:extLst>
                <a:ext uri="{FF2B5EF4-FFF2-40B4-BE49-F238E27FC236}">
                  <a16:creationId xmlns:a16="http://schemas.microsoft.com/office/drawing/2014/main" id="{401B192C-8243-125C-103B-C29D5FECB49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083650" y="2590520"/>
              <a:ext cx="781285" cy="781285"/>
            </a:xfrm>
            <a:prstGeom prst="rect">
              <a:avLst/>
            </a:prstGeom>
          </p:spPr>
        </p:pic>
        <p:pic>
          <p:nvPicPr>
            <p:cNvPr id="23" name="Graphic 22" descr="Twee vrouwen silhouet">
              <a:extLst>
                <a:ext uri="{FF2B5EF4-FFF2-40B4-BE49-F238E27FC236}">
                  <a16:creationId xmlns:a16="http://schemas.microsoft.com/office/drawing/2014/main" id="{1E51D5DF-D9DF-DE2A-54B2-447AC45A586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600640" y="3052521"/>
              <a:ext cx="1630240" cy="1630240"/>
            </a:xfrm>
            <a:prstGeom prst="rect">
              <a:avLst/>
            </a:prstGeom>
          </p:spPr>
        </p:pic>
        <p:pic>
          <p:nvPicPr>
            <p:cNvPr id="44" name="Graphic 43" descr="Vlag toevoegen silhouet">
              <a:extLst>
                <a:ext uri="{FF2B5EF4-FFF2-40B4-BE49-F238E27FC236}">
                  <a16:creationId xmlns:a16="http://schemas.microsoft.com/office/drawing/2014/main" id="{943E71F8-45AE-3D25-AFCD-903CAD014A85}"/>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rot="1324890">
              <a:off x="2853733" y="3144883"/>
              <a:ext cx="914400" cy="914400"/>
            </a:xfrm>
            <a:prstGeom prst="rect">
              <a:avLst/>
            </a:prstGeom>
          </p:spPr>
        </p:pic>
        <p:sp>
          <p:nvSpPr>
            <p:cNvPr id="45" name="Tekstvak 44">
              <a:extLst>
                <a:ext uri="{FF2B5EF4-FFF2-40B4-BE49-F238E27FC236}">
                  <a16:creationId xmlns:a16="http://schemas.microsoft.com/office/drawing/2014/main" id="{FA673874-87DF-C54F-65B4-A4D8B2595048}"/>
                </a:ext>
              </a:extLst>
            </p:cNvPr>
            <p:cNvSpPr txBox="1"/>
            <p:nvPr/>
          </p:nvSpPr>
          <p:spPr>
            <a:xfrm>
              <a:off x="3230880" y="3251200"/>
              <a:ext cx="325120" cy="369332"/>
            </a:xfrm>
            <a:prstGeom prst="rect">
              <a:avLst/>
            </a:prstGeom>
            <a:noFill/>
          </p:spPr>
          <p:txBody>
            <a:bodyPr wrap="square" rtlCol="0">
              <a:spAutoFit/>
            </a:bodyPr>
            <a:lstStyle/>
            <a:p>
              <a:r>
                <a:rPr lang="nl-BE" dirty="0"/>
                <a:t>A</a:t>
              </a:r>
            </a:p>
          </p:txBody>
        </p:sp>
        <p:sp>
          <p:nvSpPr>
            <p:cNvPr id="48" name="Graphic 45" descr="Vlag toevoegen silhouet">
              <a:extLst>
                <a:ext uri="{FF2B5EF4-FFF2-40B4-BE49-F238E27FC236}">
                  <a16:creationId xmlns:a16="http://schemas.microsoft.com/office/drawing/2014/main" id="{821CB5A8-0867-0110-D9DF-0F598BD88FF8}"/>
                </a:ext>
              </a:extLst>
            </p:cNvPr>
            <p:cNvSpPr/>
            <p:nvPr/>
          </p:nvSpPr>
          <p:spPr>
            <a:xfrm rot="21018949" flipH="1">
              <a:off x="1357752" y="3264877"/>
              <a:ext cx="485775" cy="770572"/>
            </a:xfrm>
            <a:custGeom>
              <a:avLst/>
              <a:gdLst>
                <a:gd name="csX0" fmla="*/ 473688 w 485775"/>
                <a:gd name="csY0" fmla="*/ 10830 h 770572"/>
                <a:gd name="csX1" fmla="*/ 240001 w 485775"/>
                <a:gd name="csY1" fmla="*/ 18869 h 770572"/>
                <a:gd name="csX2" fmla="*/ 138379 w 485775"/>
                <a:gd name="csY2" fmla="*/ 8573 h 770572"/>
                <a:gd name="csX3" fmla="*/ 19050 w 485775"/>
                <a:gd name="csY3" fmla="*/ 29947 h 770572"/>
                <a:gd name="csX4" fmla="*/ 19050 w 485775"/>
                <a:gd name="csY4" fmla="*/ 9525 h 770572"/>
                <a:gd name="csX5" fmla="*/ 9525 w 485775"/>
                <a:gd name="csY5" fmla="*/ 0 h 770572"/>
                <a:gd name="csX6" fmla="*/ 0 w 485775"/>
                <a:gd name="csY6" fmla="*/ 9525 h 770572"/>
                <a:gd name="csX7" fmla="*/ 0 w 485775"/>
                <a:gd name="csY7" fmla="*/ 770573 h 770572"/>
                <a:gd name="csX8" fmla="*/ 19050 w 485775"/>
                <a:gd name="csY8" fmla="*/ 770573 h 770572"/>
                <a:gd name="csX9" fmla="*/ 19050 w 485775"/>
                <a:gd name="csY9" fmla="*/ 366389 h 770572"/>
                <a:gd name="csX10" fmla="*/ 138379 w 485775"/>
                <a:gd name="csY10" fmla="*/ 342900 h 770572"/>
                <a:gd name="csX11" fmla="*/ 243973 w 485775"/>
                <a:gd name="csY11" fmla="*/ 355035 h 770572"/>
                <a:gd name="csX12" fmla="*/ 479993 w 485775"/>
                <a:gd name="csY12" fmla="*/ 344034 h 770572"/>
                <a:gd name="csX13" fmla="*/ 485775 w 485775"/>
                <a:gd name="csY13" fmla="*/ 341567 h 770572"/>
                <a:gd name="csX14" fmla="*/ 485775 w 485775"/>
                <a:gd name="csY14" fmla="*/ 7458 h 770572"/>
                <a:gd name="csX15" fmla="*/ 466725 w 485775"/>
                <a:gd name="csY15" fmla="*/ 328917 h 770572"/>
                <a:gd name="csX16" fmla="*/ 247193 w 485775"/>
                <a:gd name="csY16" fmla="*/ 336252 h 770572"/>
                <a:gd name="csX17" fmla="*/ 138379 w 485775"/>
                <a:gd name="csY17" fmla="*/ 323869 h 770572"/>
                <a:gd name="csX18" fmla="*/ 19050 w 485775"/>
                <a:gd name="csY18" fmla="*/ 345119 h 770572"/>
                <a:gd name="csX19" fmla="*/ 19050 w 485775"/>
                <a:gd name="csY19" fmla="*/ 51159 h 770572"/>
                <a:gd name="csX20" fmla="*/ 138379 w 485775"/>
                <a:gd name="csY20" fmla="*/ 27623 h 770572"/>
                <a:gd name="csX21" fmla="*/ 237020 w 485775"/>
                <a:gd name="csY21" fmla="*/ 37690 h 770572"/>
                <a:gd name="csX22" fmla="*/ 466725 w 485775"/>
                <a:gd name="csY22" fmla="*/ 32414 h 77057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485775" h="770572">
                  <a:moveTo>
                    <a:pt x="473688" y="10830"/>
                  </a:moveTo>
                  <a:cubicBezTo>
                    <a:pt x="370675" y="39529"/>
                    <a:pt x="304238" y="29023"/>
                    <a:pt x="240001" y="18869"/>
                  </a:cubicBezTo>
                  <a:cubicBezTo>
                    <a:pt x="206459" y="12713"/>
                    <a:pt x="172475" y="9270"/>
                    <a:pt x="138379" y="8573"/>
                  </a:cubicBezTo>
                  <a:cubicBezTo>
                    <a:pt x="77153" y="8573"/>
                    <a:pt x="38433" y="21241"/>
                    <a:pt x="19050" y="29947"/>
                  </a:cubicBezTo>
                  <a:lnTo>
                    <a:pt x="19050" y="9525"/>
                  </a:lnTo>
                  <a:cubicBezTo>
                    <a:pt x="19050" y="4265"/>
                    <a:pt x="14786" y="0"/>
                    <a:pt x="9525" y="0"/>
                  </a:cubicBezTo>
                  <a:cubicBezTo>
                    <a:pt x="4264" y="0"/>
                    <a:pt x="0" y="4265"/>
                    <a:pt x="0" y="9525"/>
                  </a:cubicBezTo>
                  <a:lnTo>
                    <a:pt x="0" y="770573"/>
                  </a:lnTo>
                  <a:lnTo>
                    <a:pt x="19050" y="770573"/>
                  </a:lnTo>
                  <a:lnTo>
                    <a:pt x="19050" y="366389"/>
                  </a:lnTo>
                  <a:cubicBezTo>
                    <a:pt x="30737" y="360045"/>
                    <a:pt x="68580" y="342900"/>
                    <a:pt x="138379" y="342900"/>
                  </a:cubicBezTo>
                  <a:cubicBezTo>
                    <a:pt x="173858" y="343942"/>
                    <a:pt x="209183" y="348002"/>
                    <a:pt x="243973" y="355035"/>
                  </a:cubicBezTo>
                  <a:cubicBezTo>
                    <a:pt x="317745" y="367694"/>
                    <a:pt x="394040" y="380752"/>
                    <a:pt x="479993" y="344034"/>
                  </a:cubicBezTo>
                  <a:lnTo>
                    <a:pt x="485775" y="341567"/>
                  </a:lnTo>
                  <a:lnTo>
                    <a:pt x="485775" y="7458"/>
                  </a:lnTo>
                  <a:close/>
                  <a:moveTo>
                    <a:pt x="466725" y="328917"/>
                  </a:moveTo>
                  <a:cubicBezTo>
                    <a:pt x="388210" y="360445"/>
                    <a:pt x="316554" y="348148"/>
                    <a:pt x="247193" y="336252"/>
                  </a:cubicBezTo>
                  <a:cubicBezTo>
                    <a:pt x="211335" y="329069"/>
                    <a:pt x="174934" y="324926"/>
                    <a:pt x="138379" y="323869"/>
                  </a:cubicBezTo>
                  <a:cubicBezTo>
                    <a:pt x="76838" y="323869"/>
                    <a:pt x="38367" y="336413"/>
                    <a:pt x="19050" y="345119"/>
                  </a:cubicBezTo>
                  <a:lnTo>
                    <a:pt x="19050" y="51159"/>
                  </a:lnTo>
                  <a:cubicBezTo>
                    <a:pt x="31004" y="44768"/>
                    <a:pt x="69342" y="27623"/>
                    <a:pt x="138379" y="27623"/>
                  </a:cubicBezTo>
                  <a:cubicBezTo>
                    <a:pt x="171479" y="28295"/>
                    <a:pt x="204467" y="31662"/>
                    <a:pt x="237020" y="37690"/>
                  </a:cubicBezTo>
                  <a:cubicBezTo>
                    <a:pt x="300761" y="47758"/>
                    <a:pt x="366560" y="58169"/>
                    <a:pt x="466725" y="32414"/>
                  </a:cubicBezTo>
                  <a:close/>
                </a:path>
              </a:pathLst>
            </a:custGeom>
            <a:solidFill>
              <a:srgbClr val="000000"/>
            </a:solidFill>
            <a:ln w="9525" cap="flat">
              <a:noFill/>
              <a:prstDash val="solid"/>
              <a:miter/>
            </a:ln>
          </p:spPr>
          <p:txBody>
            <a:bodyPr/>
            <a:lstStyle/>
            <a:p>
              <a:endParaRPr lang="nl-BE"/>
            </a:p>
          </p:txBody>
        </p:sp>
        <p:sp>
          <p:nvSpPr>
            <p:cNvPr id="49" name="Tekstvak 48">
              <a:extLst>
                <a:ext uri="{FF2B5EF4-FFF2-40B4-BE49-F238E27FC236}">
                  <a16:creationId xmlns:a16="http://schemas.microsoft.com/office/drawing/2014/main" id="{60BA6852-AAC2-39E3-CAC0-8FA2AF8D411B}"/>
                </a:ext>
              </a:extLst>
            </p:cNvPr>
            <p:cNvSpPr txBox="1"/>
            <p:nvPr/>
          </p:nvSpPr>
          <p:spPr>
            <a:xfrm>
              <a:off x="1425446" y="3251200"/>
              <a:ext cx="325120" cy="369332"/>
            </a:xfrm>
            <a:prstGeom prst="rect">
              <a:avLst/>
            </a:prstGeom>
            <a:noFill/>
          </p:spPr>
          <p:txBody>
            <a:bodyPr wrap="square" rtlCol="0">
              <a:spAutoFit/>
            </a:bodyPr>
            <a:lstStyle/>
            <a:p>
              <a:r>
                <a:rPr lang="nl-BE" dirty="0"/>
                <a:t>B</a:t>
              </a:r>
            </a:p>
          </p:txBody>
        </p:sp>
      </p:grpSp>
      <p:sp>
        <p:nvSpPr>
          <p:cNvPr id="53" name="Rectangle 2">
            <a:extLst>
              <a:ext uri="{FF2B5EF4-FFF2-40B4-BE49-F238E27FC236}">
                <a16:creationId xmlns:a16="http://schemas.microsoft.com/office/drawing/2014/main" id="{93D1A8C9-B5D6-5DF2-3BCE-33FF10998AD0}"/>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nl-BE"/>
          </a:p>
        </p:txBody>
      </p:sp>
      <p:pic>
        <p:nvPicPr>
          <p:cNvPr id="55" name="Afbeelding 54">
            <a:extLst>
              <a:ext uri="{FF2B5EF4-FFF2-40B4-BE49-F238E27FC236}">
                <a16:creationId xmlns:a16="http://schemas.microsoft.com/office/drawing/2014/main" id="{24161F67-EB47-AFB2-29C0-68FF291E07E3}"/>
              </a:ext>
            </a:extLst>
          </p:cNvPr>
          <p:cNvPicPr>
            <a:picLocks noChangeAspect="1"/>
          </p:cNvPicPr>
          <p:nvPr/>
        </p:nvPicPr>
        <p:blipFill>
          <a:blip r:embed="rId7"/>
          <a:srcRect t="15492"/>
          <a:stretch>
            <a:fillRect/>
          </a:stretch>
        </p:blipFill>
        <p:spPr>
          <a:xfrm>
            <a:off x="7378111" y="2975023"/>
            <a:ext cx="3600000" cy="2028175"/>
          </a:xfrm>
          <a:prstGeom prst="rect">
            <a:avLst/>
          </a:prstGeom>
        </p:spPr>
      </p:pic>
      <p:sp>
        <p:nvSpPr>
          <p:cNvPr id="57" name="Tekstvak 56">
            <a:extLst>
              <a:ext uri="{FF2B5EF4-FFF2-40B4-BE49-F238E27FC236}">
                <a16:creationId xmlns:a16="http://schemas.microsoft.com/office/drawing/2014/main" id="{C1B128B6-84F9-6532-A661-62BC24EB8AC6}"/>
              </a:ext>
            </a:extLst>
          </p:cNvPr>
          <p:cNvSpPr txBox="1"/>
          <p:nvPr/>
        </p:nvSpPr>
        <p:spPr>
          <a:xfrm>
            <a:off x="7071359" y="4854528"/>
            <a:ext cx="4552395" cy="923330"/>
          </a:xfrm>
          <a:prstGeom prst="rect">
            <a:avLst/>
          </a:prstGeom>
          <a:noFill/>
        </p:spPr>
        <p:txBody>
          <a:bodyPr wrap="square" rtlCol="0">
            <a:spAutoFit/>
          </a:bodyPr>
          <a:lstStyle/>
          <a:p>
            <a:pPr algn="ctr"/>
            <a:r>
              <a:rPr lang="nl-NL" i="1" dirty="0"/>
              <a:t>Zoeken naar manieren om verdeeldheid op een positieve manier te uiten en te laten zijn (niet per definitie op te lossen).</a:t>
            </a:r>
            <a:endParaRPr lang="nl-BE" i="1" dirty="0"/>
          </a:p>
        </p:txBody>
      </p:sp>
      <p:sp>
        <p:nvSpPr>
          <p:cNvPr id="58" name="Tekstvak 57">
            <a:extLst>
              <a:ext uri="{FF2B5EF4-FFF2-40B4-BE49-F238E27FC236}">
                <a16:creationId xmlns:a16="http://schemas.microsoft.com/office/drawing/2014/main" id="{DC966DFC-C31D-ED11-3F86-67E073289D88}"/>
              </a:ext>
            </a:extLst>
          </p:cNvPr>
          <p:cNvSpPr txBox="1"/>
          <p:nvPr/>
        </p:nvSpPr>
        <p:spPr>
          <a:xfrm>
            <a:off x="242123" y="305828"/>
            <a:ext cx="492443" cy="2577532"/>
          </a:xfrm>
          <a:prstGeom prst="rect">
            <a:avLst/>
          </a:prstGeom>
          <a:ln>
            <a:prstDash val="lgDash"/>
          </a:ln>
        </p:spPr>
        <p:style>
          <a:lnRef idx="2">
            <a:schemeClr val="accent2"/>
          </a:lnRef>
          <a:fillRef idx="1">
            <a:schemeClr val="lt1"/>
          </a:fillRef>
          <a:effectRef idx="0">
            <a:schemeClr val="accent2"/>
          </a:effectRef>
          <a:fontRef idx="minor">
            <a:schemeClr val="dk1"/>
          </a:fontRef>
        </p:style>
        <p:txBody>
          <a:bodyPr vert="vert270" wrap="square" rtlCol="0">
            <a:spAutoFit/>
          </a:bodyPr>
          <a:lstStyle/>
          <a:p>
            <a:pPr algn="ctr"/>
            <a:r>
              <a:rPr lang="nl-BE" sz="2000" dirty="0" err="1"/>
              <a:t>cfr</a:t>
            </a:r>
            <a:r>
              <a:rPr lang="nl-BE" sz="2000" dirty="0"/>
              <a:t>. A. </a:t>
            </a:r>
            <a:r>
              <a:rPr lang="nl-BE" sz="2000" dirty="0" err="1"/>
              <a:t>Bilgrami</a:t>
            </a:r>
            <a:r>
              <a:rPr lang="nl-BE" sz="2000" dirty="0"/>
              <a:t> (2014)</a:t>
            </a:r>
          </a:p>
        </p:txBody>
      </p:sp>
      <p:grpSp>
        <p:nvGrpSpPr>
          <p:cNvPr id="59" name="Groep 58">
            <a:extLst>
              <a:ext uri="{FF2B5EF4-FFF2-40B4-BE49-F238E27FC236}">
                <a16:creationId xmlns:a16="http://schemas.microsoft.com/office/drawing/2014/main" id="{CF06596D-2DA5-3176-398C-D1D0AFFBA889}"/>
              </a:ext>
            </a:extLst>
          </p:cNvPr>
          <p:cNvGrpSpPr/>
          <p:nvPr/>
        </p:nvGrpSpPr>
        <p:grpSpPr>
          <a:xfrm>
            <a:off x="4451818" y="244885"/>
            <a:ext cx="3353800" cy="1921240"/>
            <a:chOff x="3718560" y="594360"/>
            <a:chExt cx="4186920" cy="2170160"/>
          </a:xfrm>
        </p:grpSpPr>
        <p:pic>
          <p:nvPicPr>
            <p:cNvPr id="60" name="Graphic 59" descr="Groep silhouet">
              <a:extLst>
                <a:ext uri="{FF2B5EF4-FFF2-40B4-BE49-F238E27FC236}">
                  <a16:creationId xmlns:a16="http://schemas.microsoft.com/office/drawing/2014/main" id="{ADE15F82-3F75-8566-0944-34983EF0AEEE}"/>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3718560" y="594360"/>
              <a:ext cx="2160000" cy="2160000"/>
            </a:xfrm>
            <a:prstGeom prst="rect">
              <a:avLst/>
            </a:prstGeom>
          </p:spPr>
        </p:pic>
        <p:pic>
          <p:nvPicPr>
            <p:cNvPr id="61" name="Graphic 60" descr="Universele toegang silhouet">
              <a:extLst>
                <a:ext uri="{FF2B5EF4-FFF2-40B4-BE49-F238E27FC236}">
                  <a16:creationId xmlns:a16="http://schemas.microsoft.com/office/drawing/2014/main" id="{A88372B0-51DB-110F-C967-E2FB48917253}"/>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5745480" y="604520"/>
              <a:ext cx="2160000" cy="2160000"/>
            </a:xfrm>
            <a:prstGeom prst="rect">
              <a:avLst/>
            </a:prstGeom>
          </p:spPr>
        </p:pic>
      </p:grpSp>
      <p:sp>
        <p:nvSpPr>
          <p:cNvPr id="62" name="Pijl: draaiend 61">
            <a:extLst>
              <a:ext uri="{FF2B5EF4-FFF2-40B4-BE49-F238E27FC236}">
                <a16:creationId xmlns:a16="http://schemas.microsoft.com/office/drawing/2014/main" id="{438DC962-E5B0-BD56-EC3B-68601F92B54F}"/>
              </a:ext>
            </a:extLst>
          </p:cNvPr>
          <p:cNvSpPr/>
          <p:nvPr/>
        </p:nvSpPr>
        <p:spPr>
          <a:xfrm rot="16200000">
            <a:off x="2920678" y="692442"/>
            <a:ext cx="1339505" cy="1296000"/>
          </a:xfrm>
          <a:prstGeom prst="circular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nl-BE">
              <a:solidFill>
                <a:schemeClr val="tx1"/>
              </a:solidFill>
            </a:endParaRPr>
          </a:p>
        </p:txBody>
      </p:sp>
      <p:sp>
        <p:nvSpPr>
          <p:cNvPr id="63" name="Tekstvak 62">
            <a:extLst>
              <a:ext uri="{FF2B5EF4-FFF2-40B4-BE49-F238E27FC236}">
                <a16:creationId xmlns:a16="http://schemas.microsoft.com/office/drawing/2014/main" id="{9642586B-9D8A-104F-D504-A0FEAB8369D0}"/>
              </a:ext>
            </a:extLst>
          </p:cNvPr>
          <p:cNvSpPr txBox="1"/>
          <p:nvPr/>
        </p:nvSpPr>
        <p:spPr>
          <a:xfrm>
            <a:off x="9878055" y="1008807"/>
            <a:ext cx="2142129" cy="923330"/>
          </a:xfrm>
          <a:prstGeom prst="rect">
            <a:avLst/>
          </a:prstGeom>
          <a:noFill/>
        </p:spPr>
        <p:txBody>
          <a:bodyPr wrap="square" rtlCol="0">
            <a:spAutoFit/>
          </a:bodyPr>
          <a:lstStyle/>
          <a:p>
            <a:r>
              <a:rPr lang="nl-BE" i="1" dirty="0"/>
              <a:t>Dialoog naar (al dan niet) </a:t>
            </a:r>
          </a:p>
          <a:p>
            <a:r>
              <a:rPr lang="nl-BE" i="1" dirty="0"/>
              <a:t>acceptatie </a:t>
            </a:r>
          </a:p>
        </p:txBody>
      </p:sp>
      <p:sp>
        <p:nvSpPr>
          <p:cNvPr id="64" name="Tekstvak 63">
            <a:extLst>
              <a:ext uri="{FF2B5EF4-FFF2-40B4-BE49-F238E27FC236}">
                <a16:creationId xmlns:a16="http://schemas.microsoft.com/office/drawing/2014/main" id="{E6CD01C7-8240-5646-66CE-410C9BBD80B5}"/>
              </a:ext>
            </a:extLst>
          </p:cNvPr>
          <p:cNvSpPr txBox="1"/>
          <p:nvPr/>
        </p:nvSpPr>
        <p:spPr>
          <a:xfrm>
            <a:off x="249848" y="3199842"/>
            <a:ext cx="492443" cy="2577532"/>
          </a:xfrm>
          <a:prstGeom prst="rect">
            <a:avLst/>
          </a:prstGeom>
          <a:ln>
            <a:prstDash val="lgDash"/>
          </a:ln>
        </p:spPr>
        <p:style>
          <a:lnRef idx="2">
            <a:schemeClr val="accent2"/>
          </a:lnRef>
          <a:fillRef idx="1">
            <a:schemeClr val="lt1"/>
          </a:fillRef>
          <a:effectRef idx="0">
            <a:schemeClr val="accent2"/>
          </a:effectRef>
          <a:fontRef idx="minor">
            <a:schemeClr val="dk1"/>
          </a:fontRef>
        </p:style>
        <p:txBody>
          <a:bodyPr vert="vert270" wrap="square" rtlCol="0">
            <a:spAutoFit/>
          </a:bodyPr>
          <a:lstStyle/>
          <a:p>
            <a:pPr algn="ctr"/>
            <a:r>
              <a:rPr lang="nl-BE" sz="2000" dirty="0" err="1"/>
              <a:t>Cfr</a:t>
            </a:r>
            <a:r>
              <a:rPr lang="nl-BE" sz="2000" dirty="0"/>
              <a:t>. C. </a:t>
            </a:r>
            <a:r>
              <a:rPr lang="nl-BE" sz="2000" dirty="0" err="1"/>
              <a:t>Mouffe</a:t>
            </a:r>
            <a:r>
              <a:rPr lang="nl-BE" sz="2000" dirty="0"/>
              <a:t> (2005)</a:t>
            </a:r>
          </a:p>
        </p:txBody>
      </p:sp>
      <p:sp>
        <p:nvSpPr>
          <p:cNvPr id="65" name="Pijl: omlaag 64">
            <a:extLst>
              <a:ext uri="{FF2B5EF4-FFF2-40B4-BE49-F238E27FC236}">
                <a16:creationId xmlns:a16="http://schemas.microsoft.com/office/drawing/2014/main" id="{0D8B1214-99AD-779D-014F-9E4D2E953D9B}"/>
              </a:ext>
            </a:extLst>
          </p:cNvPr>
          <p:cNvSpPr/>
          <p:nvPr/>
        </p:nvSpPr>
        <p:spPr>
          <a:xfrm>
            <a:off x="5722336" y="2290119"/>
            <a:ext cx="781285" cy="1191069"/>
          </a:xfrm>
          <a:prstGeom prst="downArrow">
            <a:avLst/>
          </a:prstGeom>
          <a:solidFill>
            <a:srgbClr val="C00000"/>
          </a:solidFill>
          <a:ln>
            <a:solidFill>
              <a:schemeClr val="accent2">
                <a:lumMod val="75000"/>
              </a:schemeClr>
            </a:solidFill>
          </a:ln>
        </p:spPr>
        <p:style>
          <a:lnRef idx="3">
            <a:schemeClr val="lt1"/>
          </a:lnRef>
          <a:fillRef idx="1">
            <a:schemeClr val="accent2"/>
          </a:fillRef>
          <a:effectRef idx="1">
            <a:schemeClr val="accent2"/>
          </a:effectRef>
          <a:fontRef idx="minor">
            <a:schemeClr val="lt1"/>
          </a:fontRef>
        </p:style>
        <p:txBody>
          <a:bodyPr rtlCol="0" anchor="ctr"/>
          <a:lstStyle/>
          <a:p>
            <a:pPr algn="ctr"/>
            <a:endParaRPr lang="nl-BE" dirty="0">
              <a:ln w="0"/>
              <a:solidFill>
                <a:schemeClr val="tx1"/>
              </a:solidFill>
              <a:effectLst>
                <a:outerShdw blurRad="38100" dist="19050" dir="2700000" algn="tl" rotWithShape="0">
                  <a:schemeClr val="dk1">
                    <a:alpha val="40000"/>
                  </a:schemeClr>
                </a:outerShdw>
              </a:effectLst>
            </a:endParaRPr>
          </a:p>
        </p:txBody>
      </p:sp>
      <p:sp>
        <p:nvSpPr>
          <p:cNvPr id="66" name="Pijl: omlaag 65">
            <a:extLst>
              <a:ext uri="{FF2B5EF4-FFF2-40B4-BE49-F238E27FC236}">
                <a16:creationId xmlns:a16="http://schemas.microsoft.com/office/drawing/2014/main" id="{B273E89F-5131-68FC-62E6-28C015B98E1B}"/>
              </a:ext>
            </a:extLst>
          </p:cNvPr>
          <p:cNvSpPr/>
          <p:nvPr/>
        </p:nvSpPr>
        <p:spPr>
          <a:xfrm>
            <a:off x="5779444" y="4909961"/>
            <a:ext cx="781285" cy="1191069"/>
          </a:xfrm>
          <a:prstGeom prst="downArrow">
            <a:avLst/>
          </a:prstGeom>
          <a:solidFill>
            <a:srgbClr val="C00000"/>
          </a:solidFill>
          <a:ln>
            <a:solidFill>
              <a:schemeClr val="accent2">
                <a:lumMod val="75000"/>
              </a:schemeClr>
            </a:solidFill>
          </a:ln>
        </p:spPr>
        <p:style>
          <a:lnRef idx="3">
            <a:schemeClr val="lt1"/>
          </a:lnRef>
          <a:fillRef idx="1">
            <a:schemeClr val="accent2"/>
          </a:fillRef>
          <a:effectRef idx="1">
            <a:schemeClr val="accent2"/>
          </a:effectRef>
          <a:fontRef idx="minor">
            <a:schemeClr val="lt1"/>
          </a:fontRef>
        </p:style>
        <p:txBody>
          <a:bodyPr rtlCol="0" anchor="ctr"/>
          <a:lstStyle/>
          <a:p>
            <a:pPr algn="ctr"/>
            <a:endParaRPr lang="nl-BE">
              <a:ln w="0"/>
              <a:solidFill>
                <a:schemeClr val="tx1"/>
              </a:solidFill>
              <a:effectLst>
                <a:outerShdw blurRad="38100" dist="19050" dir="2700000" algn="tl" rotWithShape="0">
                  <a:schemeClr val="dk1">
                    <a:alpha val="40000"/>
                  </a:schemeClr>
                </a:outerShdw>
              </a:effectLst>
            </a:endParaRPr>
          </a:p>
        </p:txBody>
      </p:sp>
      <p:sp>
        <p:nvSpPr>
          <p:cNvPr id="67" name="Tekstvak 66">
            <a:extLst>
              <a:ext uri="{FF2B5EF4-FFF2-40B4-BE49-F238E27FC236}">
                <a16:creationId xmlns:a16="http://schemas.microsoft.com/office/drawing/2014/main" id="{6090720F-967B-CBA4-00BE-586EF8538323}"/>
              </a:ext>
            </a:extLst>
          </p:cNvPr>
          <p:cNvSpPr txBox="1"/>
          <p:nvPr/>
        </p:nvSpPr>
        <p:spPr>
          <a:xfrm>
            <a:off x="4967995" y="3625820"/>
            <a:ext cx="2546614" cy="1231106"/>
          </a:xfrm>
          <a:prstGeom prst="rect">
            <a:avLst/>
          </a:prstGeom>
          <a:noFill/>
        </p:spPr>
        <p:txBody>
          <a:bodyPr wrap="square" rtlCol="0">
            <a:spAutoFit/>
          </a:bodyPr>
          <a:lstStyle/>
          <a:p>
            <a:pPr algn="ctr"/>
            <a:r>
              <a:rPr lang="nl-BE" sz="2800" b="1" dirty="0"/>
              <a:t>AGONISTISCH  PLURALISME</a:t>
            </a:r>
          </a:p>
          <a:p>
            <a:endParaRPr lang="nl-BE" dirty="0"/>
          </a:p>
        </p:txBody>
      </p:sp>
    </p:spTree>
    <p:extLst>
      <p:ext uri="{BB962C8B-B14F-4D97-AF65-F5344CB8AC3E}">
        <p14:creationId xmlns:p14="http://schemas.microsoft.com/office/powerpoint/2010/main" val="1220385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6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7"/>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65"/>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66"/>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64"/>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58"/>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37" grpId="0" animBg="1"/>
      <p:bldP spid="39" grpId="0"/>
      <p:bldP spid="40" grpId="0"/>
      <p:bldP spid="41" grpId="0"/>
      <p:bldP spid="57" grpId="0"/>
      <p:bldP spid="58" grpId="0" animBg="1"/>
      <p:bldP spid="62" grpId="0" animBg="1"/>
      <p:bldP spid="63" grpId="0"/>
      <p:bldP spid="64" grpId="0" animBg="1"/>
      <p:bldP spid="65" grpId="0" animBg="1"/>
      <p:bldP spid="6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0">
            <a:extLst>
              <a:ext uri="{FF2B5EF4-FFF2-40B4-BE49-F238E27FC236}">
                <a16:creationId xmlns:a16="http://schemas.microsoft.com/office/drawing/2014/main" id="{E20277B4-A9A2-88FF-02F6-D38E3C91A31E}"/>
              </a:ext>
            </a:extLst>
          </p:cNvPr>
          <p:cNvSpPr/>
          <p:nvPr/>
        </p:nvSpPr>
        <p:spPr>
          <a:xfrm rot="5400000">
            <a:off x="3553309" y="-1731895"/>
            <a:ext cx="1380223" cy="84600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PT Sans" panose="020B0503020203020204" pitchFamily="34" charset="0"/>
              <a:ea typeface="PT Sans" panose="020B0503020203020204" pitchFamily="34" charset="0"/>
            </a:endParaRPr>
          </a:p>
        </p:txBody>
      </p:sp>
      <p:sp>
        <p:nvSpPr>
          <p:cNvPr id="6" name="Rectangle 10">
            <a:extLst>
              <a:ext uri="{FF2B5EF4-FFF2-40B4-BE49-F238E27FC236}">
                <a16:creationId xmlns:a16="http://schemas.microsoft.com/office/drawing/2014/main" id="{81A4E985-F9EF-43EF-7A15-1E3FE125B31F}"/>
              </a:ext>
            </a:extLst>
          </p:cNvPr>
          <p:cNvSpPr/>
          <p:nvPr/>
        </p:nvSpPr>
        <p:spPr>
          <a:xfrm rot="5400000">
            <a:off x="3542481" y="-113480"/>
            <a:ext cx="1380224" cy="8465185"/>
          </a:xfrm>
          <a:prstGeom prst="rect">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PT Sans" panose="020B0503020203020204" pitchFamily="34" charset="0"/>
              <a:ea typeface="PT Sans" panose="020B0503020203020204" pitchFamily="34" charset="0"/>
            </a:endParaRPr>
          </a:p>
        </p:txBody>
      </p:sp>
      <p:sp>
        <p:nvSpPr>
          <p:cNvPr id="7" name="Rectangle 10">
            <a:extLst>
              <a:ext uri="{FF2B5EF4-FFF2-40B4-BE49-F238E27FC236}">
                <a16:creationId xmlns:a16="http://schemas.microsoft.com/office/drawing/2014/main" id="{912A4E39-55C2-2CED-5BEA-3B7829C78B3A}"/>
              </a:ext>
            </a:extLst>
          </p:cNvPr>
          <p:cNvSpPr/>
          <p:nvPr/>
        </p:nvSpPr>
        <p:spPr>
          <a:xfrm rot="5400000">
            <a:off x="3542481" y="1476282"/>
            <a:ext cx="1380224" cy="8465185"/>
          </a:xfrm>
          <a:prstGeom prst="rect">
            <a:avLst/>
          </a:prstGeom>
          <a:no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PT Sans" panose="020B0503020203020204" pitchFamily="34" charset="0"/>
              <a:ea typeface="PT Sans" panose="020B0503020203020204" pitchFamily="34" charset="0"/>
            </a:endParaRPr>
          </a:p>
        </p:txBody>
      </p:sp>
      <p:sp>
        <p:nvSpPr>
          <p:cNvPr id="8" name="Titel 1">
            <a:extLst>
              <a:ext uri="{FF2B5EF4-FFF2-40B4-BE49-F238E27FC236}">
                <a16:creationId xmlns:a16="http://schemas.microsoft.com/office/drawing/2014/main" id="{B7A2B566-8389-C87F-669A-8C67CE317317}"/>
              </a:ext>
            </a:extLst>
          </p:cNvPr>
          <p:cNvSpPr txBox="1">
            <a:spLocks/>
          </p:cNvSpPr>
          <p:nvPr/>
        </p:nvSpPr>
        <p:spPr>
          <a:xfrm>
            <a:off x="1544595" y="1928923"/>
            <a:ext cx="692059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r>
              <a:rPr lang="nl-BE" b="1" dirty="0">
                <a:latin typeface=""/>
              </a:rPr>
              <a:t>1.tegenspraak ONTLEED</a:t>
            </a:r>
            <a:endParaRPr lang="nl-BE" dirty="0"/>
          </a:p>
        </p:txBody>
      </p:sp>
      <p:sp>
        <p:nvSpPr>
          <p:cNvPr id="9" name="Titel 1">
            <a:extLst>
              <a:ext uri="{FF2B5EF4-FFF2-40B4-BE49-F238E27FC236}">
                <a16:creationId xmlns:a16="http://schemas.microsoft.com/office/drawing/2014/main" id="{10F87A6C-8317-5877-E695-36DB1BADC273}"/>
              </a:ext>
            </a:extLst>
          </p:cNvPr>
          <p:cNvSpPr txBox="1">
            <a:spLocks/>
          </p:cNvSpPr>
          <p:nvPr/>
        </p:nvSpPr>
        <p:spPr>
          <a:xfrm>
            <a:off x="191911" y="3506977"/>
            <a:ext cx="818444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nl-BE" b="1" dirty="0">
                <a:latin typeface=""/>
              </a:rPr>
              <a:t>3.gemeenschappelijke BASIS</a:t>
            </a:r>
            <a:endParaRPr lang="nl-BE" dirty="0"/>
          </a:p>
        </p:txBody>
      </p:sp>
      <p:sp>
        <p:nvSpPr>
          <p:cNvPr id="10" name="Titel 1">
            <a:extLst>
              <a:ext uri="{FF2B5EF4-FFF2-40B4-BE49-F238E27FC236}">
                <a16:creationId xmlns:a16="http://schemas.microsoft.com/office/drawing/2014/main" id="{9B7F01A4-2A29-694F-259F-C642644F50CA}"/>
              </a:ext>
            </a:extLst>
          </p:cNvPr>
          <p:cNvSpPr txBox="1">
            <a:spLocks/>
          </p:cNvSpPr>
          <p:nvPr/>
        </p:nvSpPr>
        <p:spPr>
          <a:xfrm>
            <a:off x="631048" y="5110475"/>
            <a:ext cx="5464948"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nl-BE" dirty="0">
              <a:solidFill>
                <a:schemeClr val="bg1"/>
              </a:solidFill>
            </a:endParaRPr>
          </a:p>
        </p:txBody>
      </p:sp>
      <p:sp>
        <p:nvSpPr>
          <p:cNvPr id="16" name="Titel 1">
            <a:extLst>
              <a:ext uri="{FF2B5EF4-FFF2-40B4-BE49-F238E27FC236}">
                <a16:creationId xmlns:a16="http://schemas.microsoft.com/office/drawing/2014/main" id="{D6476B52-30C5-83ED-2859-F4727AECAA37}"/>
              </a:ext>
            </a:extLst>
          </p:cNvPr>
          <p:cNvSpPr>
            <a:spLocks noGrp="1"/>
          </p:cNvSpPr>
          <p:nvPr>
            <p:ph type="title"/>
          </p:nvPr>
        </p:nvSpPr>
        <p:spPr>
          <a:xfrm>
            <a:off x="3728267" y="5046092"/>
            <a:ext cx="4735457" cy="1325563"/>
          </a:xfrm>
        </p:spPr>
        <p:txBody>
          <a:bodyPr/>
          <a:lstStyle/>
          <a:p>
            <a:pPr algn="r"/>
            <a:r>
              <a:rPr lang="nl-BE" b="1" dirty="0">
                <a:latin typeface=""/>
              </a:rPr>
              <a:t>4.positief UITEN</a:t>
            </a:r>
          </a:p>
        </p:txBody>
      </p:sp>
      <p:sp>
        <p:nvSpPr>
          <p:cNvPr id="24" name="Rectangle 10">
            <a:extLst>
              <a:ext uri="{FF2B5EF4-FFF2-40B4-BE49-F238E27FC236}">
                <a16:creationId xmlns:a16="http://schemas.microsoft.com/office/drawing/2014/main" id="{0DD78878-99AA-58BB-A819-3E4C937E3472}"/>
              </a:ext>
            </a:extLst>
          </p:cNvPr>
          <p:cNvSpPr/>
          <p:nvPr/>
        </p:nvSpPr>
        <p:spPr>
          <a:xfrm rot="5400000">
            <a:off x="5688400" y="-5765135"/>
            <a:ext cx="612000" cy="130048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PT Sans" panose="020B0503020203020204" pitchFamily="34" charset="0"/>
              <a:ea typeface="PT Sans" panose="020B0503020203020204" pitchFamily="34" charset="0"/>
            </a:endParaRPr>
          </a:p>
        </p:txBody>
      </p:sp>
      <p:sp>
        <p:nvSpPr>
          <p:cNvPr id="25" name="Titel 1">
            <a:extLst>
              <a:ext uri="{FF2B5EF4-FFF2-40B4-BE49-F238E27FC236}">
                <a16:creationId xmlns:a16="http://schemas.microsoft.com/office/drawing/2014/main" id="{107AD58F-DD4F-CC59-70D2-8E8F36729242}"/>
              </a:ext>
            </a:extLst>
          </p:cNvPr>
          <p:cNvSpPr txBox="1">
            <a:spLocks/>
          </p:cNvSpPr>
          <p:nvPr/>
        </p:nvSpPr>
        <p:spPr>
          <a:xfrm>
            <a:off x="2363027" y="510155"/>
            <a:ext cx="7799279" cy="588266"/>
          </a:xfrm>
          <a:prstGeom prst="rect">
            <a:avLst/>
          </a:prstGeom>
        </p:spPr>
        <p:txBody>
          <a:bodyPr vert="horz" lIns="91440" tIns="45720" rIns="91440" bIns="45720" rtlCol="0" anchor="ctr">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nl-BE" b="1" dirty="0">
                <a:solidFill>
                  <a:schemeClr val="bg2">
                    <a:lumMod val="25000"/>
                  </a:schemeClr>
                </a:solidFill>
                <a:latin typeface=""/>
                <a:ea typeface="Roboto Mono" pitchFamily="49" charset="0"/>
              </a:rPr>
              <a:t>TEGENSPRAAK</a:t>
            </a:r>
          </a:p>
        </p:txBody>
      </p:sp>
      <p:pic>
        <p:nvPicPr>
          <p:cNvPr id="4" name="Afbeelding 3" descr="Afbeelding met schermopname, Graphics, grafische vormgeving, ontwerp&#10;&#10;Door AI gegenereerde inhoud is mogelijk onjuist.">
            <a:extLst>
              <a:ext uri="{FF2B5EF4-FFF2-40B4-BE49-F238E27FC236}">
                <a16:creationId xmlns:a16="http://schemas.microsoft.com/office/drawing/2014/main" id="{C556032D-9A3E-FBDD-320E-25A884BED5C9}"/>
              </a:ext>
            </a:extLst>
          </p:cNvPr>
          <p:cNvPicPr>
            <a:picLocks noChangeAspect="1"/>
          </p:cNvPicPr>
          <p:nvPr/>
        </p:nvPicPr>
        <p:blipFill>
          <a:blip r:embed="rId3"/>
          <a:srcRect t="62881" r="71817"/>
          <a:stretch>
            <a:fillRect/>
          </a:stretch>
        </p:blipFill>
        <p:spPr>
          <a:xfrm>
            <a:off x="0" y="4312355"/>
            <a:ext cx="2731911" cy="2545645"/>
          </a:xfrm>
          <a:prstGeom prst="rect">
            <a:avLst/>
          </a:prstGeom>
        </p:spPr>
      </p:pic>
      <p:sp>
        <p:nvSpPr>
          <p:cNvPr id="2" name="Tekstvak 1">
            <a:extLst>
              <a:ext uri="{FF2B5EF4-FFF2-40B4-BE49-F238E27FC236}">
                <a16:creationId xmlns:a16="http://schemas.microsoft.com/office/drawing/2014/main" id="{A84008FF-B389-B4BA-6CCB-48F006506365}"/>
              </a:ext>
            </a:extLst>
          </p:cNvPr>
          <p:cNvSpPr txBox="1"/>
          <p:nvPr/>
        </p:nvSpPr>
        <p:spPr>
          <a:xfrm>
            <a:off x="8827509" y="3577856"/>
            <a:ext cx="2308324" cy="2769989"/>
          </a:xfrm>
          <a:prstGeom prst="rect">
            <a:avLst/>
          </a:prstGeom>
          <a:noFill/>
          <a:ln w="38100">
            <a:solidFill>
              <a:schemeClr val="accent6">
                <a:lumMod val="75000"/>
              </a:schemeClr>
            </a:solidFill>
          </a:ln>
        </p:spPr>
        <p:txBody>
          <a:bodyPr vert="vert" wrap="square" rtlCol="0">
            <a:spAutoFit/>
          </a:bodyPr>
          <a:lstStyle/>
          <a:p>
            <a:pPr algn="ctr"/>
            <a:r>
              <a:rPr lang="nl-BE" sz="4000" b="1" dirty="0">
                <a:latin typeface=""/>
              </a:rPr>
              <a:t>rand-</a:t>
            </a:r>
          </a:p>
          <a:p>
            <a:pPr algn="ctr"/>
            <a:r>
              <a:rPr lang="nl-BE" sz="4000" b="1" dirty="0">
                <a:latin typeface=""/>
              </a:rPr>
              <a:t>voor-</a:t>
            </a:r>
          </a:p>
          <a:p>
            <a:pPr algn="ctr"/>
            <a:r>
              <a:rPr lang="nl-BE" sz="4000" b="1" dirty="0">
                <a:latin typeface=""/>
              </a:rPr>
              <a:t>waarden</a:t>
            </a:r>
            <a:endParaRPr lang="nl-BE" b="1" dirty="0">
              <a:latin typeface=""/>
            </a:endParaRPr>
          </a:p>
          <a:p>
            <a:endParaRPr lang="nl-BE" b="1" dirty="0">
              <a:latin typeface=""/>
            </a:endParaRPr>
          </a:p>
        </p:txBody>
      </p:sp>
    </p:spTree>
    <p:extLst>
      <p:ext uri="{BB962C8B-B14F-4D97-AF65-F5344CB8AC3E}">
        <p14:creationId xmlns:p14="http://schemas.microsoft.com/office/powerpoint/2010/main" val="5642746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descr="Afbeelding met schermopname, Graphics, grafische vormgeving, ontwerp&#10;&#10;Door AI gegenereerde inhoud is mogelijk onjuist.">
            <a:extLst>
              <a:ext uri="{FF2B5EF4-FFF2-40B4-BE49-F238E27FC236}">
                <a16:creationId xmlns:a16="http://schemas.microsoft.com/office/drawing/2014/main" id="{153052A1-26ED-3EB8-EA00-E3CE5658C1CE}"/>
              </a:ext>
            </a:extLst>
          </p:cNvPr>
          <p:cNvPicPr>
            <a:picLocks noChangeAspect="1"/>
          </p:cNvPicPr>
          <p:nvPr/>
        </p:nvPicPr>
        <p:blipFill>
          <a:blip r:embed="rId3"/>
          <a:srcRect t="62881" r="71817"/>
          <a:stretch>
            <a:fillRect/>
          </a:stretch>
        </p:blipFill>
        <p:spPr>
          <a:xfrm>
            <a:off x="0" y="4312355"/>
            <a:ext cx="2731911" cy="2545645"/>
          </a:xfrm>
          <a:prstGeom prst="rect">
            <a:avLst/>
          </a:prstGeom>
        </p:spPr>
      </p:pic>
      <p:sp>
        <p:nvSpPr>
          <p:cNvPr id="4" name="Rectangle 10">
            <a:extLst>
              <a:ext uri="{FF2B5EF4-FFF2-40B4-BE49-F238E27FC236}">
                <a16:creationId xmlns:a16="http://schemas.microsoft.com/office/drawing/2014/main" id="{51AF0890-1FC7-F3BA-7C61-E266E01A6402}"/>
              </a:ext>
            </a:extLst>
          </p:cNvPr>
          <p:cNvSpPr/>
          <p:nvPr/>
        </p:nvSpPr>
        <p:spPr>
          <a:xfrm rot="5400000">
            <a:off x="-611530" y="4040532"/>
            <a:ext cx="1380224" cy="157161"/>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PT Sans" panose="020B0503020203020204" pitchFamily="34" charset="0"/>
              <a:ea typeface="PT Sans" panose="020B0503020203020204" pitchFamily="34" charset="0"/>
            </a:endParaRPr>
          </a:p>
        </p:txBody>
      </p:sp>
      <p:sp>
        <p:nvSpPr>
          <p:cNvPr id="5" name="Rectangle 10">
            <a:extLst>
              <a:ext uri="{FF2B5EF4-FFF2-40B4-BE49-F238E27FC236}">
                <a16:creationId xmlns:a16="http://schemas.microsoft.com/office/drawing/2014/main" id="{54966DE1-5F9F-7F44-8529-9C8CD1914F46}"/>
              </a:ext>
            </a:extLst>
          </p:cNvPr>
          <p:cNvSpPr/>
          <p:nvPr/>
        </p:nvSpPr>
        <p:spPr>
          <a:xfrm rot="5400000">
            <a:off x="-611530" y="5630294"/>
            <a:ext cx="1380224" cy="157162"/>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PT Sans" panose="020B0503020203020204" pitchFamily="34" charset="0"/>
              <a:ea typeface="PT Sans" panose="020B0503020203020204" pitchFamily="34" charset="0"/>
            </a:endParaRPr>
          </a:p>
        </p:txBody>
      </p:sp>
      <p:sp>
        <p:nvSpPr>
          <p:cNvPr id="6" name="Rectangle 10">
            <a:extLst>
              <a:ext uri="{FF2B5EF4-FFF2-40B4-BE49-F238E27FC236}">
                <a16:creationId xmlns:a16="http://schemas.microsoft.com/office/drawing/2014/main" id="{C4C8D221-FFC1-CC9F-0D93-1A7A1232B9F7}"/>
              </a:ext>
            </a:extLst>
          </p:cNvPr>
          <p:cNvSpPr/>
          <p:nvPr/>
        </p:nvSpPr>
        <p:spPr>
          <a:xfrm rot="5400000">
            <a:off x="3510000" y="-1799322"/>
            <a:ext cx="1440000" cy="8460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PT Sans" panose="020B0503020203020204" pitchFamily="34" charset="0"/>
              <a:ea typeface="PT Sans" panose="020B0503020203020204" pitchFamily="34" charset="0"/>
            </a:endParaRPr>
          </a:p>
        </p:txBody>
      </p:sp>
      <p:sp>
        <p:nvSpPr>
          <p:cNvPr id="7" name="Titel 1">
            <a:extLst>
              <a:ext uri="{FF2B5EF4-FFF2-40B4-BE49-F238E27FC236}">
                <a16:creationId xmlns:a16="http://schemas.microsoft.com/office/drawing/2014/main" id="{C718A263-A727-C986-C78D-3D10702207D4}"/>
              </a:ext>
            </a:extLst>
          </p:cNvPr>
          <p:cNvSpPr txBox="1">
            <a:spLocks/>
          </p:cNvSpPr>
          <p:nvPr/>
        </p:nvSpPr>
        <p:spPr>
          <a:xfrm>
            <a:off x="2079520" y="1767896"/>
            <a:ext cx="63720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r>
              <a:rPr lang="nl-BE" b="1" dirty="0">
                <a:solidFill>
                  <a:schemeClr val="bg1"/>
                </a:solidFill>
                <a:latin typeface=""/>
              </a:rPr>
              <a:t>1.tegenspraak ONTLEED</a:t>
            </a:r>
            <a:endParaRPr lang="nl-BE" dirty="0">
              <a:solidFill>
                <a:schemeClr val="bg1"/>
              </a:solidFill>
            </a:endParaRPr>
          </a:p>
        </p:txBody>
      </p:sp>
    </p:spTree>
    <p:extLst>
      <p:ext uri="{BB962C8B-B14F-4D97-AF65-F5344CB8AC3E}">
        <p14:creationId xmlns:p14="http://schemas.microsoft.com/office/powerpoint/2010/main" val="41949849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4BAC38-4129-A998-B22B-DA9B657710CE}"/>
            </a:ext>
          </a:extLst>
        </p:cNvPr>
        <p:cNvGrpSpPr/>
        <p:nvPr/>
      </p:nvGrpSpPr>
      <p:grpSpPr>
        <a:xfrm>
          <a:off x="0" y="0"/>
          <a:ext cx="0" cy="0"/>
          <a:chOff x="0" y="0"/>
          <a:chExt cx="0" cy="0"/>
        </a:xfrm>
      </p:grpSpPr>
      <p:pic>
        <p:nvPicPr>
          <p:cNvPr id="3" name="Afbeelding 2" descr="Afbeelding met schermopname, Graphics, grafische vormgeving, ontwerp&#10;&#10;Door AI gegenereerde inhoud is mogelijk onjuist.">
            <a:extLst>
              <a:ext uri="{FF2B5EF4-FFF2-40B4-BE49-F238E27FC236}">
                <a16:creationId xmlns:a16="http://schemas.microsoft.com/office/drawing/2014/main" id="{F06FCA51-16A0-2B8B-8EF7-5B0EEF3D013E}"/>
              </a:ext>
            </a:extLst>
          </p:cNvPr>
          <p:cNvPicPr>
            <a:picLocks noChangeAspect="1"/>
          </p:cNvPicPr>
          <p:nvPr/>
        </p:nvPicPr>
        <p:blipFill>
          <a:blip r:embed="rId3"/>
          <a:srcRect t="62881" r="71817"/>
          <a:stretch>
            <a:fillRect/>
          </a:stretch>
        </p:blipFill>
        <p:spPr>
          <a:xfrm>
            <a:off x="0" y="4312355"/>
            <a:ext cx="2731911" cy="2545645"/>
          </a:xfrm>
          <a:prstGeom prst="rect">
            <a:avLst/>
          </a:prstGeom>
        </p:spPr>
      </p:pic>
      <p:sp>
        <p:nvSpPr>
          <p:cNvPr id="4" name="Rectangle 10">
            <a:extLst>
              <a:ext uri="{FF2B5EF4-FFF2-40B4-BE49-F238E27FC236}">
                <a16:creationId xmlns:a16="http://schemas.microsoft.com/office/drawing/2014/main" id="{00FA0721-DA16-4064-859A-CB1BBCF7CF37}"/>
              </a:ext>
            </a:extLst>
          </p:cNvPr>
          <p:cNvSpPr/>
          <p:nvPr/>
        </p:nvSpPr>
        <p:spPr>
          <a:xfrm rot="5400000">
            <a:off x="-611530" y="4040532"/>
            <a:ext cx="1380224" cy="157161"/>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PT Sans" panose="020B0503020203020204" pitchFamily="34" charset="0"/>
              <a:ea typeface="PT Sans" panose="020B0503020203020204" pitchFamily="34" charset="0"/>
            </a:endParaRPr>
          </a:p>
        </p:txBody>
      </p:sp>
      <p:sp>
        <p:nvSpPr>
          <p:cNvPr id="5" name="Rectangle 10">
            <a:extLst>
              <a:ext uri="{FF2B5EF4-FFF2-40B4-BE49-F238E27FC236}">
                <a16:creationId xmlns:a16="http://schemas.microsoft.com/office/drawing/2014/main" id="{E23D7359-9A2B-1DF8-1FA8-EF48EDA5FA27}"/>
              </a:ext>
            </a:extLst>
          </p:cNvPr>
          <p:cNvSpPr/>
          <p:nvPr/>
        </p:nvSpPr>
        <p:spPr>
          <a:xfrm rot="5400000">
            <a:off x="-611530" y="5630294"/>
            <a:ext cx="1380224" cy="157162"/>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PT Sans" panose="020B0503020203020204" pitchFamily="34" charset="0"/>
              <a:ea typeface="PT Sans" panose="020B0503020203020204" pitchFamily="34" charset="0"/>
            </a:endParaRPr>
          </a:p>
        </p:txBody>
      </p:sp>
      <p:sp>
        <p:nvSpPr>
          <p:cNvPr id="6" name="Rectangle 10">
            <a:extLst>
              <a:ext uri="{FF2B5EF4-FFF2-40B4-BE49-F238E27FC236}">
                <a16:creationId xmlns:a16="http://schemas.microsoft.com/office/drawing/2014/main" id="{0F5DED88-0F24-9E82-9C95-A391E5792760}"/>
              </a:ext>
            </a:extLst>
          </p:cNvPr>
          <p:cNvSpPr/>
          <p:nvPr/>
        </p:nvSpPr>
        <p:spPr>
          <a:xfrm rot="5400000">
            <a:off x="3523420" y="-3050987"/>
            <a:ext cx="1440000" cy="8460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PT Sans" panose="020B0503020203020204" pitchFamily="34" charset="0"/>
              <a:ea typeface="PT Sans" panose="020B0503020203020204" pitchFamily="34" charset="0"/>
            </a:endParaRPr>
          </a:p>
        </p:txBody>
      </p:sp>
      <p:sp>
        <p:nvSpPr>
          <p:cNvPr id="7" name="Titel 1">
            <a:extLst>
              <a:ext uri="{FF2B5EF4-FFF2-40B4-BE49-F238E27FC236}">
                <a16:creationId xmlns:a16="http://schemas.microsoft.com/office/drawing/2014/main" id="{68E6306C-F150-995D-3998-0F3160D0D65C}"/>
              </a:ext>
            </a:extLst>
          </p:cNvPr>
          <p:cNvSpPr txBox="1">
            <a:spLocks/>
          </p:cNvSpPr>
          <p:nvPr/>
        </p:nvSpPr>
        <p:spPr>
          <a:xfrm>
            <a:off x="1949240" y="513674"/>
            <a:ext cx="638048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r>
              <a:rPr lang="nl-BE" b="1" dirty="0">
                <a:solidFill>
                  <a:schemeClr val="bg1"/>
                </a:solidFill>
                <a:latin typeface=""/>
              </a:rPr>
              <a:t>tegenspraak ONTLEED</a:t>
            </a:r>
            <a:endParaRPr lang="nl-BE" dirty="0">
              <a:solidFill>
                <a:schemeClr val="bg1"/>
              </a:solidFill>
            </a:endParaRPr>
          </a:p>
        </p:txBody>
      </p:sp>
      <p:sp>
        <p:nvSpPr>
          <p:cNvPr id="8" name="Tekstvak 7">
            <a:extLst>
              <a:ext uri="{FF2B5EF4-FFF2-40B4-BE49-F238E27FC236}">
                <a16:creationId xmlns:a16="http://schemas.microsoft.com/office/drawing/2014/main" id="{414D29C0-D8E0-6954-5988-F893E58515DE}"/>
              </a:ext>
            </a:extLst>
          </p:cNvPr>
          <p:cNvSpPr txBox="1"/>
          <p:nvPr/>
        </p:nvSpPr>
        <p:spPr>
          <a:xfrm>
            <a:off x="2210068" y="2959917"/>
            <a:ext cx="8350624" cy="2954655"/>
          </a:xfrm>
          <a:prstGeom prst="rect">
            <a:avLst/>
          </a:prstGeom>
          <a:noFill/>
        </p:spPr>
        <p:txBody>
          <a:bodyPr wrap="square" rtlCol="0">
            <a:spAutoFit/>
          </a:bodyPr>
          <a:lstStyle/>
          <a:p>
            <a:pPr lvl="0"/>
            <a:r>
              <a:rPr lang="nl-BE" sz="2400" dirty="0">
                <a:latin typeface="Aptos" panose="020B0004020202020204" pitchFamily="34" charset="0"/>
              </a:rPr>
              <a:t>In dit deel reiken we vragen aan die ondersteunend zijn om meer inzicht te krijgen in een situatie van tegenspraak. Ze zijn georganiseerd in 6 thema’s of dimensies die allen, in meer of mindere mate, mee vorm geven aan de tegenspraak. Met de 6 thema’s of dimensies kan je een diepgaande analyse maken van de tegenspraak en op die manier beter zicht krijgen op de achterliggende noden of gewenste aanpak.</a:t>
            </a:r>
          </a:p>
          <a:p>
            <a:endParaRPr lang="nl-BE" dirty="0">
              <a:latin typeface="Aptos" panose="020B0004020202020204" pitchFamily="34" charset="0"/>
            </a:endParaRPr>
          </a:p>
        </p:txBody>
      </p:sp>
      <p:sp>
        <p:nvSpPr>
          <p:cNvPr id="9" name="Tekstvak 8">
            <a:extLst>
              <a:ext uri="{FF2B5EF4-FFF2-40B4-BE49-F238E27FC236}">
                <a16:creationId xmlns:a16="http://schemas.microsoft.com/office/drawing/2014/main" id="{103F6CE1-2148-D4C7-BA24-27FC72B4ED4D}"/>
              </a:ext>
            </a:extLst>
          </p:cNvPr>
          <p:cNvSpPr txBox="1"/>
          <p:nvPr/>
        </p:nvSpPr>
        <p:spPr>
          <a:xfrm>
            <a:off x="2259496" y="1904617"/>
            <a:ext cx="9932504" cy="769441"/>
          </a:xfrm>
          <a:prstGeom prst="rect">
            <a:avLst/>
          </a:prstGeom>
          <a:solidFill>
            <a:schemeClr val="bg1">
              <a:lumMod val="75000"/>
            </a:schemeClr>
          </a:solidFill>
          <a:ln>
            <a:solidFill>
              <a:schemeClr val="bg1">
                <a:lumMod val="75000"/>
              </a:schemeClr>
            </a:solidFill>
          </a:ln>
        </p:spPr>
        <p:txBody>
          <a:bodyPr wrap="square" rtlCol="0">
            <a:spAutoFit/>
          </a:bodyPr>
          <a:lstStyle/>
          <a:p>
            <a:r>
              <a:rPr lang="nl-BE" sz="4400" b="1" dirty="0">
                <a:solidFill>
                  <a:schemeClr val="bg1"/>
                </a:solidFill>
              </a:rPr>
              <a:t>Wat?</a:t>
            </a:r>
            <a:endParaRPr lang="nl-BE" sz="4400" b="1" dirty="0">
              <a:solidFill>
                <a:schemeClr val="bg1"/>
              </a:solidFill>
              <a:latin typeface=""/>
              <a:ea typeface="+mj-ea"/>
              <a:cs typeface="+mj-cs"/>
            </a:endParaRPr>
          </a:p>
        </p:txBody>
      </p:sp>
    </p:spTree>
    <p:extLst>
      <p:ext uri="{BB962C8B-B14F-4D97-AF65-F5344CB8AC3E}">
        <p14:creationId xmlns:p14="http://schemas.microsoft.com/office/powerpoint/2010/main" val="5422052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6D3823-9488-201E-D963-FD4CE3F6FB99}"/>
            </a:ext>
          </a:extLst>
        </p:cNvPr>
        <p:cNvGrpSpPr/>
        <p:nvPr/>
      </p:nvGrpSpPr>
      <p:grpSpPr>
        <a:xfrm>
          <a:off x="0" y="0"/>
          <a:ext cx="0" cy="0"/>
          <a:chOff x="0" y="0"/>
          <a:chExt cx="0" cy="0"/>
        </a:xfrm>
      </p:grpSpPr>
      <p:pic>
        <p:nvPicPr>
          <p:cNvPr id="3" name="Afbeelding 2" descr="Afbeelding met schermopname, Graphics, grafische vormgeving, ontwerp&#10;&#10;Door AI gegenereerde inhoud is mogelijk onjuist.">
            <a:extLst>
              <a:ext uri="{FF2B5EF4-FFF2-40B4-BE49-F238E27FC236}">
                <a16:creationId xmlns:a16="http://schemas.microsoft.com/office/drawing/2014/main" id="{966B3629-D26A-8676-CD99-8D8DBB4A0BBA}"/>
              </a:ext>
            </a:extLst>
          </p:cNvPr>
          <p:cNvPicPr>
            <a:picLocks noChangeAspect="1"/>
          </p:cNvPicPr>
          <p:nvPr/>
        </p:nvPicPr>
        <p:blipFill>
          <a:blip r:embed="rId3"/>
          <a:srcRect t="62881" r="71817"/>
          <a:stretch>
            <a:fillRect/>
          </a:stretch>
        </p:blipFill>
        <p:spPr>
          <a:xfrm>
            <a:off x="0" y="4312355"/>
            <a:ext cx="2731911" cy="2545645"/>
          </a:xfrm>
          <a:prstGeom prst="rect">
            <a:avLst/>
          </a:prstGeom>
        </p:spPr>
      </p:pic>
      <p:sp>
        <p:nvSpPr>
          <p:cNvPr id="4" name="Rectangle 10">
            <a:extLst>
              <a:ext uri="{FF2B5EF4-FFF2-40B4-BE49-F238E27FC236}">
                <a16:creationId xmlns:a16="http://schemas.microsoft.com/office/drawing/2014/main" id="{BA6F43FF-1CBD-8DA4-F134-39CE8B8C8949}"/>
              </a:ext>
            </a:extLst>
          </p:cNvPr>
          <p:cNvSpPr/>
          <p:nvPr/>
        </p:nvSpPr>
        <p:spPr>
          <a:xfrm rot="5400000">
            <a:off x="-611530" y="4040532"/>
            <a:ext cx="1380224" cy="157161"/>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PT Sans" panose="020B0503020203020204" pitchFamily="34" charset="0"/>
              <a:ea typeface="PT Sans" panose="020B0503020203020204" pitchFamily="34" charset="0"/>
            </a:endParaRPr>
          </a:p>
        </p:txBody>
      </p:sp>
      <p:sp>
        <p:nvSpPr>
          <p:cNvPr id="5" name="Rectangle 10">
            <a:extLst>
              <a:ext uri="{FF2B5EF4-FFF2-40B4-BE49-F238E27FC236}">
                <a16:creationId xmlns:a16="http://schemas.microsoft.com/office/drawing/2014/main" id="{8DBEA628-3F24-99D1-ECAF-ED2B5C1EEA10}"/>
              </a:ext>
            </a:extLst>
          </p:cNvPr>
          <p:cNvSpPr/>
          <p:nvPr/>
        </p:nvSpPr>
        <p:spPr>
          <a:xfrm rot="5400000">
            <a:off x="-611530" y="5630294"/>
            <a:ext cx="1380224" cy="157162"/>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PT Sans" panose="020B0503020203020204" pitchFamily="34" charset="0"/>
              <a:ea typeface="PT Sans" panose="020B0503020203020204" pitchFamily="34" charset="0"/>
            </a:endParaRPr>
          </a:p>
        </p:txBody>
      </p:sp>
      <p:sp>
        <p:nvSpPr>
          <p:cNvPr id="6" name="Rectangle 10">
            <a:extLst>
              <a:ext uri="{FF2B5EF4-FFF2-40B4-BE49-F238E27FC236}">
                <a16:creationId xmlns:a16="http://schemas.microsoft.com/office/drawing/2014/main" id="{B5FFD004-DFE8-F8CF-2305-B936A3E0D003}"/>
              </a:ext>
            </a:extLst>
          </p:cNvPr>
          <p:cNvSpPr/>
          <p:nvPr/>
        </p:nvSpPr>
        <p:spPr>
          <a:xfrm rot="5400000">
            <a:off x="3523420" y="-3050987"/>
            <a:ext cx="1440000" cy="8460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PT Sans" panose="020B0503020203020204" pitchFamily="34" charset="0"/>
              <a:ea typeface="PT Sans" panose="020B0503020203020204" pitchFamily="34" charset="0"/>
            </a:endParaRPr>
          </a:p>
        </p:txBody>
      </p:sp>
      <p:sp>
        <p:nvSpPr>
          <p:cNvPr id="7" name="Titel 1">
            <a:extLst>
              <a:ext uri="{FF2B5EF4-FFF2-40B4-BE49-F238E27FC236}">
                <a16:creationId xmlns:a16="http://schemas.microsoft.com/office/drawing/2014/main" id="{C05BCDA5-E428-BA9D-8119-AC4FD7DE397C}"/>
              </a:ext>
            </a:extLst>
          </p:cNvPr>
          <p:cNvSpPr txBox="1">
            <a:spLocks/>
          </p:cNvSpPr>
          <p:nvPr/>
        </p:nvSpPr>
        <p:spPr>
          <a:xfrm>
            <a:off x="1949240" y="513674"/>
            <a:ext cx="638048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r>
              <a:rPr lang="nl-BE" b="1" dirty="0">
                <a:solidFill>
                  <a:schemeClr val="bg1"/>
                </a:solidFill>
                <a:latin typeface=""/>
              </a:rPr>
              <a:t>tegenspraak ONTLEED</a:t>
            </a:r>
            <a:endParaRPr lang="nl-BE" dirty="0">
              <a:solidFill>
                <a:schemeClr val="bg1"/>
              </a:solidFill>
            </a:endParaRPr>
          </a:p>
        </p:txBody>
      </p:sp>
      <p:sp>
        <p:nvSpPr>
          <p:cNvPr id="8" name="Tekstvak 7">
            <a:extLst>
              <a:ext uri="{FF2B5EF4-FFF2-40B4-BE49-F238E27FC236}">
                <a16:creationId xmlns:a16="http://schemas.microsoft.com/office/drawing/2014/main" id="{D4FAB36E-705E-BA42-1014-DFE7CCD9167A}"/>
              </a:ext>
            </a:extLst>
          </p:cNvPr>
          <p:cNvSpPr txBox="1"/>
          <p:nvPr/>
        </p:nvSpPr>
        <p:spPr>
          <a:xfrm>
            <a:off x="2259496" y="3132014"/>
            <a:ext cx="8350624" cy="3416320"/>
          </a:xfrm>
          <a:prstGeom prst="rect">
            <a:avLst/>
          </a:prstGeom>
          <a:noFill/>
        </p:spPr>
        <p:txBody>
          <a:bodyPr wrap="square" rtlCol="0">
            <a:spAutoFit/>
          </a:bodyPr>
          <a:lstStyle/>
          <a:p>
            <a:pPr lvl="0"/>
            <a:r>
              <a:rPr lang="nl-BE" sz="2400" dirty="0">
                <a:latin typeface="Aptos" panose="020B0004020202020204" pitchFamily="34" charset="0"/>
              </a:rPr>
              <a:t>Deze vragen kunnen gehanteerd worden door professionals onderling in intervisie of werkoverleg of individueel door een begeleider gebruikt worden ter reflectie.</a:t>
            </a:r>
          </a:p>
          <a:p>
            <a:pPr lvl="0"/>
            <a:endParaRPr lang="nl-BE" sz="2400" dirty="0">
              <a:latin typeface="Aptos" panose="020B0004020202020204" pitchFamily="34" charset="0"/>
            </a:endParaRPr>
          </a:p>
          <a:p>
            <a:r>
              <a:rPr lang="nl-BE" sz="2400" dirty="0"/>
              <a:t>Een mogelijke werkvorm bestaat uit het toewijzen van ‘100%’ aan de 6 ‘ingrediënten’. Als je volledige taart 100% is, hoeveel procent van de taart geef je dan aan elk van de 6 dimensies</a:t>
            </a:r>
            <a:r>
              <a:rPr lang="nl-NL" sz="2400" dirty="0"/>
              <a:t>. Op de volgende slides staan vragen die helpend kunnen zijn in het beter begrijpen van die dimensie of ‘ingrediënt’.</a:t>
            </a:r>
          </a:p>
        </p:txBody>
      </p:sp>
      <p:sp>
        <p:nvSpPr>
          <p:cNvPr id="9" name="Tekstvak 8">
            <a:extLst>
              <a:ext uri="{FF2B5EF4-FFF2-40B4-BE49-F238E27FC236}">
                <a16:creationId xmlns:a16="http://schemas.microsoft.com/office/drawing/2014/main" id="{EAE2F78B-5877-09F3-A195-01E3FDA31D90}"/>
              </a:ext>
            </a:extLst>
          </p:cNvPr>
          <p:cNvSpPr txBox="1"/>
          <p:nvPr/>
        </p:nvSpPr>
        <p:spPr>
          <a:xfrm>
            <a:off x="2259496" y="1904617"/>
            <a:ext cx="9932504" cy="769441"/>
          </a:xfrm>
          <a:prstGeom prst="rect">
            <a:avLst/>
          </a:prstGeom>
          <a:solidFill>
            <a:schemeClr val="bg1">
              <a:lumMod val="75000"/>
            </a:schemeClr>
          </a:solidFill>
          <a:ln>
            <a:solidFill>
              <a:schemeClr val="bg1">
                <a:lumMod val="75000"/>
              </a:schemeClr>
            </a:solidFill>
          </a:ln>
        </p:spPr>
        <p:txBody>
          <a:bodyPr wrap="square" rtlCol="0">
            <a:spAutoFit/>
          </a:bodyPr>
          <a:lstStyle/>
          <a:p>
            <a:r>
              <a:rPr lang="nl-BE" sz="4400" b="1" dirty="0">
                <a:solidFill>
                  <a:schemeClr val="bg1"/>
                </a:solidFill>
              </a:rPr>
              <a:t>Hoe?</a:t>
            </a:r>
            <a:endParaRPr lang="nl-BE" sz="4400" b="1" dirty="0">
              <a:solidFill>
                <a:schemeClr val="bg1"/>
              </a:solidFill>
              <a:latin typeface=""/>
              <a:ea typeface="+mj-ea"/>
              <a:cs typeface="+mj-cs"/>
            </a:endParaRPr>
          </a:p>
        </p:txBody>
      </p:sp>
    </p:spTree>
    <p:extLst>
      <p:ext uri="{BB962C8B-B14F-4D97-AF65-F5344CB8AC3E}">
        <p14:creationId xmlns:p14="http://schemas.microsoft.com/office/powerpoint/2010/main" val="17856376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89DEAE-23F3-4E13-11A1-D2BF7B1BABD9}"/>
            </a:ext>
          </a:extLst>
        </p:cNvPr>
        <p:cNvGrpSpPr/>
        <p:nvPr/>
      </p:nvGrpSpPr>
      <p:grpSpPr>
        <a:xfrm>
          <a:off x="0" y="0"/>
          <a:ext cx="0" cy="0"/>
          <a:chOff x="0" y="0"/>
          <a:chExt cx="0" cy="0"/>
        </a:xfrm>
      </p:grpSpPr>
      <p:pic>
        <p:nvPicPr>
          <p:cNvPr id="3" name="Afbeelding 2" descr="Afbeelding met schermopname, Graphics, grafische vormgeving, ontwerp&#10;&#10;Door AI gegenereerde inhoud is mogelijk onjuist.">
            <a:extLst>
              <a:ext uri="{FF2B5EF4-FFF2-40B4-BE49-F238E27FC236}">
                <a16:creationId xmlns:a16="http://schemas.microsoft.com/office/drawing/2014/main" id="{C8B42C30-423B-F4EB-11C4-4CC7036690C6}"/>
              </a:ext>
            </a:extLst>
          </p:cNvPr>
          <p:cNvPicPr>
            <a:picLocks noChangeAspect="1"/>
          </p:cNvPicPr>
          <p:nvPr/>
        </p:nvPicPr>
        <p:blipFill>
          <a:blip r:embed="rId3"/>
          <a:srcRect t="62881" r="71817"/>
          <a:stretch>
            <a:fillRect/>
          </a:stretch>
        </p:blipFill>
        <p:spPr>
          <a:xfrm>
            <a:off x="0" y="4312355"/>
            <a:ext cx="2731911" cy="2545645"/>
          </a:xfrm>
          <a:prstGeom prst="rect">
            <a:avLst/>
          </a:prstGeom>
        </p:spPr>
      </p:pic>
      <p:sp>
        <p:nvSpPr>
          <p:cNvPr id="4" name="Rectangle 10">
            <a:extLst>
              <a:ext uri="{FF2B5EF4-FFF2-40B4-BE49-F238E27FC236}">
                <a16:creationId xmlns:a16="http://schemas.microsoft.com/office/drawing/2014/main" id="{73849893-272C-D343-8E0D-CF68D060F704}"/>
              </a:ext>
            </a:extLst>
          </p:cNvPr>
          <p:cNvSpPr/>
          <p:nvPr/>
        </p:nvSpPr>
        <p:spPr>
          <a:xfrm rot="5400000">
            <a:off x="-611530" y="4040532"/>
            <a:ext cx="1380224" cy="157161"/>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PT Sans" panose="020B0503020203020204" pitchFamily="34" charset="0"/>
              <a:ea typeface="PT Sans" panose="020B0503020203020204" pitchFamily="34" charset="0"/>
            </a:endParaRPr>
          </a:p>
        </p:txBody>
      </p:sp>
      <p:sp>
        <p:nvSpPr>
          <p:cNvPr id="5" name="Rectangle 10">
            <a:extLst>
              <a:ext uri="{FF2B5EF4-FFF2-40B4-BE49-F238E27FC236}">
                <a16:creationId xmlns:a16="http://schemas.microsoft.com/office/drawing/2014/main" id="{94A21D64-F780-CA41-725E-ED376A1F1821}"/>
              </a:ext>
            </a:extLst>
          </p:cNvPr>
          <p:cNvSpPr/>
          <p:nvPr/>
        </p:nvSpPr>
        <p:spPr>
          <a:xfrm rot="5400000">
            <a:off x="-611530" y="5630294"/>
            <a:ext cx="1380224" cy="157162"/>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PT Sans" panose="020B0503020203020204" pitchFamily="34" charset="0"/>
              <a:ea typeface="PT Sans" panose="020B0503020203020204" pitchFamily="34" charset="0"/>
            </a:endParaRPr>
          </a:p>
        </p:txBody>
      </p:sp>
      <p:sp>
        <p:nvSpPr>
          <p:cNvPr id="6" name="Rectangle 10">
            <a:extLst>
              <a:ext uri="{FF2B5EF4-FFF2-40B4-BE49-F238E27FC236}">
                <a16:creationId xmlns:a16="http://schemas.microsoft.com/office/drawing/2014/main" id="{EAA9D4C6-ECA0-F09A-8BB1-1B1DAF12F7A1}"/>
              </a:ext>
            </a:extLst>
          </p:cNvPr>
          <p:cNvSpPr/>
          <p:nvPr/>
        </p:nvSpPr>
        <p:spPr>
          <a:xfrm rot="5400000">
            <a:off x="3523420" y="-3050987"/>
            <a:ext cx="1440000" cy="8460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PT Sans" panose="020B0503020203020204" pitchFamily="34" charset="0"/>
              <a:ea typeface="PT Sans" panose="020B0503020203020204" pitchFamily="34" charset="0"/>
            </a:endParaRPr>
          </a:p>
        </p:txBody>
      </p:sp>
      <p:sp>
        <p:nvSpPr>
          <p:cNvPr id="7" name="Titel 1">
            <a:extLst>
              <a:ext uri="{FF2B5EF4-FFF2-40B4-BE49-F238E27FC236}">
                <a16:creationId xmlns:a16="http://schemas.microsoft.com/office/drawing/2014/main" id="{0017BD21-6195-5A24-0F17-B2D52B09E8C3}"/>
              </a:ext>
            </a:extLst>
          </p:cNvPr>
          <p:cNvSpPr txBox="1">
            <a:spLocks/>
          </p:cNvSpPr>
          <p:nvPr/>
        </p:nvSpPr>
        <p:spPr>
          <a:xfrm>
            <a:off x="1949240" y="513674"/>
            <a:ext cx="638048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r>
              <a:rPr lang="nl-BE" b="1" dirty="0">
                <a:solidFill>
                  <a:schemeClr val="bg1"/>
                </a:solidFill>
                <a:latin typeface=""/>
              </a:rPr>
              <a:t>tegenspraak ONTLEED</a:t>
            </a:r>
            <a:endParaRPr lang="nl-BE" dirty="0">
              <a:solidFill>
                <a:schemeClr val="bg1"/>
              </a:solidFill>
            </a:endParaRPr>
          </a:p>
        </p:txBody>
      </p:sp>
      <p:graphicFrame>
        <p:nvGraphicFramePr>
          <p:cNvPr id="2" name="Diagram 1">
            <a:extLst>
              <a:ext uri="{FF2B5EF4-FFF2-40B4-BE49-F238E27FC236}">
                <a16:creationId xmlns:a16="http://schemas.microsoft.com/office/drawing/2014/main" id="{7BD2F4A4-7DCC-861C-7F7F-A3C2BE50EF23}"/>
              </a:ext>
            </a:extLst>
          </p:cNvPr>
          <p:cNvGraphicFramePr/>
          <p:nvPr>
            <p:extLst>
              <p:ext uri="{D42A27DB-BD31-4B8C-83A1-F6EECF244321}">
                <p14:modId xmlns:p14="http://schemas.microsoft.com/office/powerpoint/2010/main" val="1198971785"/>
              </p:ext>
            </p:extLst>
          </p:nvPr>
        </p:nvGraphicFramePr>
        <p:xfrm>
          <a:off x="4009028" y="938327"/>
          <a:ext cx="9417878" cy="613833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5001420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284E30-FE1F-CE32-F446-2794B629DBF7}"/>
            </a:ext>
          </a:extLst>
        </p:cNvPr>
        <p:cNvGrpSpPr/>
        <p:nvPr/>
      </p:nvGrpSpPr>
      <p:grpSpPr>
        <a:xfrm>
          <a:off x="0" y="0"/>
          <a:ext cx="0" cy="0"/>
          <a:chOff x="0" y="0"/>
          <a:chExt cx="0" cy="0"/>
        </a:xfrm>
      </p:grpSpPr>
      <p:pic>
        <p:nvPicPr>
          <p:cNvPr id="3" name="Afbeelding 2" descr="Afbeelding met schermopname, Graphics, grafische vormgeving, ontwerp&#10;&#10;Door AI gegenereerde inhoud is mogelijk onjuist.">
            <a:extLst>
              <a:ext uri="{FF2B5EF4-FFF2-40B4-BE49-F238E27FC236}">
                <a16:creationId xmlns:a16="http://schemas.microsoft.com/office/drawing/2014/main" id="{B524C220-5578-DB29-FD2D-E003E299F8F4}"/>
              </a:ext>
            </a:extLst>
          </p:cNvPr>
          <p:cNvPicPr>
            <a:picLocks noChangeAspect="1"/>
          </p:cNvPicPr>
          <p:nvPr/>
        </p:nvPicPr>
        <p:blipFill>
          <a:blip r:embed="rId3"/>
          <a:srcRect t="62881" r="71817"/>
          <a:stretch>
            <a:fillRect/>
          </a:stretch>
        </p:blipFill>
        <p:spPr>
          <a:xfrm>
            <a:off x="0" y="4312355"/>
            <a:ext cx="2731911" cy="2545645"/>
          </a:xfrm>
          <a:prstGeom prst="rect">
            <a:avLst/>
          </a:prstGeom>
        </p:spPr>
      </p:pic>
      <p:sp>
        <p:nvSpPr>
          <p:cNvPr id="4" name="Rectangle 10">
            <a:extLst>
              <a:ext uri="{FF2B5EF4-FFF2-40B4-BE49-F238E27FC236}">
                <a16:creationId xmlns:a16="http://schemas.microsoft.com/office/drawing/2014/main" id="{2AC632DA-A882-37D3-2660-4DC15035C6B9}"/>
              </a:ext>
            </a:extLst>
          </p:cNvPr>
          <p:cNvSpPr/>
          <p:nvPr/>
        </p:nvSpPr>
        <p:spPr>
          <a:xfrm rot="5400000">
            <a:off x="-611530" y="4040532"/>
            <a:ext cx="1380224" cy="157161"/>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PT Sans" panose="020B0503020203020204" pitchFamily="34" charset="0"/>
              <a:ea typeface="PT Sans" panose="020B0503020203020204" pitchFamily="34" charset="0"/>
            </a:endParaRPr>
          </a:p>
        </p:txBody>
      </p:sp>
      <p:sp>
        <p:nvSpPr>
          <p:cNvPr id="5" name="Rectangle 10">
            <a:extLst>
              <a:ext uri="{FF2B5EF4-FFF2-40B4-BE49-F238E27FC236}">
                <a16:creationId xmlns:a16="http://schemas.microsoft.com/office/drawing/2014/main" id="{68C8277F-6E13-1B1D-F907-1344CD3CE696}"/>
              </a:ext>
            </a:extLst>
          </p:cNvPr>
          <p:cNvSpPr/>
          <p:nvPr/>
        </p:nvSpPr>
        <p:spPr>
          <a:xfrm rot="5400000">
            <a:off x="-611530" y="5630294"/>
            <a:ext cx="1380224" cy="157162"/>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PT Sans" panose="020B0503020203020204" pitchFamily="34" charset="0"/>
              <a:ea typeface="PT Sans" panose="020B0503020203020204" pitchFamily="34" charset="0"/>
            </a:endParaRPr>
          </a:p>
        </p:txBody>
      </p:sp>
      <p:sp>
        <p:nvSpPr>
          <p:cNvPr id="6" name="Rectangle 10">
            <a:extLst>
              <a:ext uri="{FF2B5EF4-FFF2-40B4-BE49-F238E27FC236}">
                <a16:creationId xmlns:a16="http://schemas.microsoft.com/office/drawing/2014/main" id="{A0D2C20C-7DD7-FE62-4141-E63248D017C2}"/>
              </a:ext>
            </a:extLst>
          </p:cNvPr>
          <p:cNvSpPr/>
          <p:nvPr/>
        </p:nvSpPr>
        <p:spPr>
          <a:xfrm rot="5400000">
            <a:off x="3523420" y="-3050987"/>
            <a:ext cx="1440000" cy="8460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PT Sans" panose="020B0503020203020204" pitchFamily="34" charset="0"/>
              <a:ea typeface="PT Sans" panose="020B0503020203020204" pitchFamily="34" charset="0"/>
            </a:endParaRPr>
          </a:p>
        </p:txBody>
      </p:sp>
      <p:sp>
        <p:nvSpPr>
          <p:cNvPr id="7" name="Titel 1">
            <a:extLst>
              <a:ext uri="{FF2B5EF4-FFF2-40B4-BE49-F238E27FC236}">
                <a16:creationId xmlns:a16="http://schemas.microsoft.com/office/drawing/2014/main" id="{BEFF6C83-EB8E-CBF2-4017-98A0EE53E74A}"/>
              </a:ext>
            </a:extLst>
          </p:cNvPr>
          <p:cNvSpPr txBox="1">
            <a:spLocks/>
          </p:cNvSpPr>
          <p:nvPr/>
        </p:nvSpPr>
        <p:spPr>
          <a:xfrm>
            <a:off x="1949240" y="513674"/>
            <a:ext cx="638048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r>
              <a:rPr lang="nl-BE" b="1" dirty="0">
                <a:solidFill>
                  <a:schemeClr val="bg1"/>
                </a:solidFill>
                <a:latin typeface=""/>
              </a:rPr>
              <a:t>tegenspraak ONTLEED</a:t>
            </a:r>
            <a:endParaRPr lang="nl-BE" dirty="0">
              <a:solidFill>
                <a:schemeClr val="bg1"/>
              </a:solidFill>
            </a:endParaRPr>
          </a:p>
        </p:txBody>
      </p:sp>
      <p:sp>
        <p:nvSpPr>
          <p:cNvPr id="8" name="Tekstvak 7">
            <a:extLst>
              <a:ext uri="{FF2B5EF4-FFF2-40B4-BE49-F238E27FC236}">
                <a16:creationId xmlns:a16="http://schemas.microsoft.com/office/drawing/2014/main" id="{F114310E-E381-6AB7-3480-AC932D10B599}"/>
              </a:ext>
            </a:extLst>
          </p:cNvPr>
          <p:cNvSpPr txBox="1"/>
          <p:nvPr/>
        </p:nvSpPr>
        <p:spPr>
          <a:xfrm>
            <a:off x="2259496" y="1904617"/>
            <a:ext cx="9932504" cy="769441"/>
          </a:xfrm>
          <a:prstGeom prst="rect">
            <a:avLst/>
          </a:prstGeom>
          <a:solidFill>
            <a:schemeClr val="bg1">
              <a:lumMod val="75000"/>
            </a:schemeClr>
          </a:solidFill>
          <a:ln>
            <a:solidFill>
              <a:schemeClr val="bg1">
                <a:lumMod val="75000"/>
              </a:schemeClr>
            </a:solidFill>
          </a:ln>
        </p:spPr>
        <p:txBody>
          <a:bodyPr wrap="square" rtlCol="0">
            <a:spAutoFit/>
          </a:bodyPr>
          <a:lstStyle/>
          <a:p>
            <a:r>
              <a:rPr lang="nl-BE" sz="4400" b="1" dirty="0">
                <a:solidFill>
                  <a:schemeClr val="bg1"/>
                </a:solidFill>
              </a:rPr>
              <a:t>Inhoudelijke en discursieve dimensie </a:t>
            </a:r>
            <a:endParaRPr lang="nl-BE" sz="4400" b="1" dirty="0">
              <a:solidFill>
                <a:schemeClr val="bg1"/>
              </a:solidFill>
              <a:latin typeface=""/>
              <a:ea typeface="+mj-ea"/>
              <a:cs typeface="+mj-cs"/>
            </a:endParaRPr>
          </a:p>
        </p:txBody>
      </p:sp>
      <p:sp>
        <p:nvSpPr>
          <p:cNvPr id="2" name="Tekstvak 1">
            <a:extLst>
              <a:ext uri="{FF2B5EF4-FFF2-40B4-BE49-F238E27FC236}">
                <a16:creationId xmlns:a16="http://schemas.microsoft.com/office/drawing/2014/main" id="{5F8DAE9A-6538-CA1F-439A-96AD02FBEE6F}"/>
              </a:ext>
            </a:extLst>
          </p:cNvPr>
          <p:cNvSpPr txBox="1"/>
          <p:nvPr/>
        </p:nvSpPr>
        <p:spPr>
          <a:xfrm>
            <a:off x="2259496" y="3280719"/>
            <a:ext cx="8350624" cy="2677656"/>
          </a:xfrm>
          <a:prstGeom prst="rect">
            <a:avLst/>
          </a:prstGeom>
          <a:noFill/>
        </p:spPr>
        <p:txBody>
          <a:bodyPr wrap="square" rtlCol="0">
            <a:spAutoFit/>
          </a:bodyPr>
          <a:lstStyle/>
          <a:p>
            <a:pPr lvl="0"/>
            <a:r>
              <a:rPr lang="nl-BE" sz="2400" dirty="0"/>
              <a:t>Waarover gaat het conflict inhoudelijk? Hoe worden redeneringen opgebouwd, met welke logica en argumenten?</a:t>
            </a:r>
          </a:p>
          <a:p>
            <a:pPr lvl="0"/>
            <a:r>
              <a:rPr lang="nl-BE" sz="2400" dirty="0"/>
              <a:t>Waarin verschillen de inhoudelijke posities?</a:t>
            </a:r>
          </a:p>
          <a:p>
            <a:r>
              <a:rPr lang="nl-BE" sz="2400" dirty="0"/>
              <a:t>Hoe wordt het verbaal en non-verbaal geuit? </a:t>
            </a:r>
          </a:p>
          <a:p>
            <a:r>
              <a:rPr lang="nl-BE" sz="2400" dirty="0"/>
              <a:t>Welke woorden of uitdrukkingen worden gebruikt?</a:t>
            </a:r>
          </a:p>
          <a:p>
            <a:r>
              <a:rPr lang="nl-BE" sz="2400" dirty="0"/>
              <a:t>Is er een maatschappelijk discours en context die hierop invloed heeft?</a:t>
            </a:r>
          </a:p>
        </p:txBody>
      </p:sp>
    </p:spTree>
    <p:extLst>
      <p:ext uri="{BB962C8B-B14F-4D97-AF65-F5344CB8AC3E}">
        <p14:creationId xmlns:p14="http://schemas.microsoft.com/office/powerpoint/2010/main" val="972980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84A370-FDA0-0832-E33D-DA8702ABE228}"/>
            </a:ext>
          </a:extLst>
        </p:cNvPr>
        <p:cNvGrpSpPr/>
        <p:nvPr/>
      </p:nvGrpSpPr>
      <p:grpSpPr>
        <a:xfrm>
          <a:off x="0" y="0"/>
          <a:ext cx="0" cy="0"/>
          <a:chOff x="0" y="0"/>
          <a:chExt cx="0" cy="0"/>
        </a:xfrm>
      </p:grpSpPr>
      <p:pic>
        <p:nvPicPr>
          <p:cNvPr id="3" name="Afbeelding 2" descr="Afbeelding met schermopname, Graphics, grafische vormgeving, ontwerp&#10;&#10;Door AI gegenereerde inhoud is mogelijk onjuist.">
            <a:extLst>
              <a:ext uri="{FF2B5EF4-FFF2-40B4-BE49-F238E27FC236}">
                <a16:creationId xmlns:a16="http://schemas.microsoft.com/office/drawing/2014/main" id="{FA598E70-4B25-257A-4887-9DC22EF0CD50}"/>
              </a:ext>
            </a:extLst>
          </p:cNvPr>
          <p:cNvPicPr>
            <a:picLocks noChangeAspect="1"/>
          </p:cNvPicPr>
          <p:nvPr/>
        </p:nvPicPr>
        <p:blipFill>
          <a:blip r:embed="rId3"/>
          <a:srcRect t="62881" r="71817"/>
          <a:stretch>
            <a:fillRect/>
          </a:stretch>
        </p:blipFill>
        <p:spPr>
          <a:xfrm>
            <a:off x="0" y="4312355"/>
            <a:ext cx="2731911" cy="2545645"/>
          </a:xfrm>
          <a:prstGeom prst="rect">
            <a:avLst/>
          </a:prstGeom>
        </p:spPr>
      </p:pic>
      <p:sp>
        <p:nvSpPr>
          <p:cNvPr id="4" name="Rectangle 10">
            <a:extLst>
              <a:ext uri="{FF2B5EF4-FFF2-40B4-BE49-F238E27FC236}">
                <a16:creationId xmlns:a16="http://schemas.microsoft.com/office/drawing/2014/main" id="{548F283C-B73E-0EA6-BFD3-909DA403A45C}"/>
              </a:ext>
            </a:extLst>
          </p:cNvPr>
          <p:cNvSpPr/>
          <p:nvPr/>
        </p:nvSpPr>
        <p:spPr>
          <a:xfrm rot="5400000">
            <a:off x="-611530" y="4040532"/>
            <a:ext cx="1380224" cy="157161"/>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PT Sans" panose="020B0503020203020204" pitchFamily="34" charset="0"/>
              <a:ea typeface="PT Sans" panose="020B0503020203020204" pitchFamily="34" charset="0"/>
            </a:endParaRPr>
          </a:p>
        </p:txBody>
      </p:sp>
      <p:sp>
        <p:nvSpPr>
          <p:cNvPr id="5" name="Rectangle 10">
            <a:extLst>
              <a:ext uri="{FF2B5EF4-FFF2-40B4-BE49-F238E27FC236}">
                <a16:creationId xmlns:a16="http://schemas.microsoft.com/office/drawing/2014/main" id="{A13A6833-3291-2956-CEEE-C74492E1DAB6}"/>
              </a:ext>
            </a:extLst>
          </p:cNvPr>
          <p:cNvSpPr/>
          <p:nvPr/>
        </p:nvSpPr>
        <p:spPr>
          <a:xfrm rot="5400000">
            <a:off x="-611530" y="5630294"/>
            <a:ext cx="1380224" cy="157162"/>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PT Sans" panose="020B0503020203020204" pitchFamily="34" charset="0"/>
              <a:ea typeface="PT Sans" panose="020B0503020203020204" pitchFamily="34" charset="0"/>
            </a:endParaRPr>
          </a:p>
        </p:txBody>
      </p:sp>
      <p:sp>
        <p:nvSpPr>
          <p:cNvPr id="6" name="Rectangle 10">
            <a:extLst>
              <a:ext uri="{FF2B5EF4-FFF2-40B4-BE49-F238E27FC236}">
                <a16:creationId xmlns:a16="http://schemas.microsoft.com/office/drawing/2014/main" id="{A0A061C6-FA7D-BD5B-510D-CDFF9B14F4FB}"/>
              </a:ext>
            </a:extLst>
          </p:cNvPr>
          <p:cNvSpPr/>
          <p:nvPr/>
        </p:nvSpPr>
        <p:spPr>
          <a:xfrm rot="5400000">
            <a:off x="3523420" y="-3050987"/>
            <a:ext cx="1440000" cy="8460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PT Sans" panose="020B0503020203020204" pitchFamily="34" charset="0"/>
              <a:ea typeface="PT Sans" panose="020B0503020203020204" pitchFamily="34" charset="0"/>
            </a:endParaRPr>
          </a:p>
        </p:txBody>
      </p:sp>
      <p:sp>
        <p:nvSpPr>
          <p:cNvPr id="7" name="Titel 1">
            <a:extLst>
              <a:ext uri="{FF2B5EF4-FFF2-40B4-BE49-F238E27FC236}">
                <a16:creationId xmlns:a16="http://schemas.microsoft.com/office/drawing/2014/main" id="{397693FF-6F4D-1668-02D6-044C6FAD291E}"/>
              </a:ext>
            </a:extLst>
          </p:cNvPr>
          <p:cNvSpPr txBox="1">
            <a:spLocks/>
          </p:cNvSpPr>
          <p:nvPr/>
        </p:nvSpPr>
        <p:spPr>
          <a:xfrm>
            <a:off x="1949240" y="513674"/>
            <a:ext cx="638048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r>
              <a:rPr lang="nl-BE" b="1" dirty="0">
                <a:solidFill>
                  <a:schemeClr val="bg1"/>
                </a:solidFill>
                <a:latin typeface=""/>
              </a:rPr>
              <a:t>tegenspraak ONTLEED</a:t>
            </a:r>
            <a:endParaRPr lang="nl-BE" dirty="0">
              <a:solidFill>
                <a:schemeClr val="bg1"/>
              </a:solidFill>
            </a:endParaRPr>
          </a:p>
        </p:txBody>
      </p:sp>
      <p:sp>
        <p:nvSpPr>
          <p:cNvPr id="8" name="Tekstvak 7">
            <a:extLst>
              <a:ext uri="{FF2B5EF4-FFF2-40B4-BE49-F238E27FC236}">
                <a16:creationId xmlns:a16="http://schemas.microsoft.com/office/drawing/2014/main" id="{4E1553AF-84A6-D06C-F019-8F578CCD13D0}"/>
              </a:ext>
            </a:extLst>
          </p:cNvPr>
          <p:cNvSpPr txBox="1"/>
          <p:nvPr/>
        </p:nvSpPr>
        <p:spPr>
          <a:xfrm>
            <a:off x="2259496" y="1904617"/>
            <a:ext cx="9932504" cy="769441"/>
          </a:xfrm>
          <a:prstGeom prst="rect">
            <a:avLst/>
          </a:prstGeom>
          <a:solidFill>
            <a:schemeClr val="bg1">
              <a:lumMod val="75000"/>
            </a:schemeClr>
          </a:solidFill>
          <a:ln>
            <a:solidFill>
              <a:schemeClr val="bg1">
                <a:lumMod val="75000"/>
              </a:schemeClr>
            </a:solidFill>
          </a:ln>
        </p:spPr>
        <p:txBody>
          <a:bodyPr wrap="square" rtlCol="0">
            <a:spAutoFit/>
          </a:bodyPr>
          <a:lstStyle/>
          <a:p>
            <a:r>
              <a:rPr lang="nl-BE" sz="4400" b="1" dirty="0">
                <a:solidFill>
                  <a:schemeClr val="bg1"/>
                </a:solidFill>
              </a:rPr>
              <a:t>Relationele en positionele dimensie</a:t>
            </a:r>
            <a:endParaRPr lang="nl-BE" sz="4400" b="1" dirty="0">
              <a:solidFill>
                <a:schemeClr val="bg1"/>
              </a:solidFill>
              <a:latin typeface=""/>
              <a:ea typeface="+mj-ea"/>
              <a:cs typeface="+mj-cs"/>
            </a:endParaRPr>
          </a:p>
        </p:txBody>
      </p:sp>
      <p:sp>
        <p:nvSpPr>
          <p:cNvPr id="2" name="Tekstvak 1">
            <a:extLst>
              <a:ext uri="{FF2B5EF4-FFF2-40B4-BE49-F238E27FC236}">
                <a16:creationId xmlns:a16="http://schemas.microsoft.com/office/drawing/2014/main" id="{BF192286-B52F-14C8-F852-09237CFFA579}"/>
              </a:ext>
            </a:extLst>
          </p:cNvPr>
          <p:cNvSpPr txBox="1"/>
          <p:nvPr/>
        </p:nvSpPr>
        <p:spPr>
          <a:xfrm>
            <a:off x="2259496" y="3204359"/>
            <a:ext cx="9386047" cy="2215991"/>
          </a:xfrm>
          <a:prstGeom prst="rect">
            <a:avLst/>
          </a:prstGeom>
          <a:noFill/>
        </p:spPr>
        <p:txBody>
          <a:bodyPr wrap="square" rtlCol="0">
            <a:spAutoFit/>
          </a:bodyPr>
          <a:lstStyle/>
          <a:p>
            <a:pPr lvl="0"/>
            <a:r>
              <a:rPr lang="nl-NL" sz="2400" dirty="0"/>
              <a:t>Wie is betrokken?</a:t>
            </a:r>
          </a:p>
          <a:p>
            <a:pPr lvl="0"/>
            <a:r>
              <a:rPr lang="nl-NL" sz="2400" dirty="0"/>
              <a:t>Vanuit welke rol en positie wordt de tegenspraak aangegaan (professional, deelnemer, partner, buur, …)? </a:t>
            </a:r>
          </a:p>
          <a:p>
            <a:pPr lvl="0"/>
            <a:r>
              <a:rPr lang="nl-NL" sz="2400" dirty="0"/>
              <a:t>In welke mate worden die posities expliciet gemaakt? </a:t>
            </a:r>
          </a:p>
          <a:p>
            <a:pPr lvl="0"/>
            <a:r>
              <a:rPr lang="nl-NL" sz="2400" dirty="0"/>
              <a:t>En hoe verhouden dat zich tot de ruimere (organisatie-)context?</a:t>
            </a:r>
          </a:p>
          <a:p>
            <a:endParaRPr lang="nl-BE" dirty="0"/>
          </a:p>
        </p:txBody>
      </p:sp>
    </p:spTree>
    <p:extLst>
      <p:ext uri="{BB962C8B-B14F-4D97-AF65-F5344CB8AC3E}">
        <p14:creationId xmlns:p14="http://schemas.microsoft.com/office/powerpoint/2010/main" val="35043247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CAAA3C-42A9-03F2-D73D-56AAF6EE8471}"/>
            </a:ext>
          </a:extLst>
        </p:cNvPr>
        <p:cNvGrpSpPr/>
        <p:nvPr/>
      </p:nvGrpSpPr>
      <p:grpSpPr>
        <a:xfrm>
          <a:off x="0" y="0"/>
          <a:ext cx="0" cy="0"/>
          <a:chOff x="0" y="0"/>
          <a:chExt cx="0" cy="0"/>
        </a:xfrm>
      </p:grpSpPr>
      <p:pic>
        <p:nvPicPr>
          <p:cNvPr id="3" name="Afbeelding 2" descr="Afbeelding met schermopname, Graphics, grafische vormgeving, ontwerp&#10;&#10;Door AI gegenereerde inhoud is mogelijk onjuist.">
            <a:extLst>
              <a:ext uri="{FF2B5EF4-FFF2-40B4-BE49-F238E27FC236}">
                <a16:creationId xmlns:a16="http://schemas.microsoft.com/office/drawing/2014/main" id="{4C2A579A-80ED-32F0-692A-4BEFB180C821}"/>
              </a:ext>
            </a:extLst>
          </p:cNvPr>
          <p:cNvPicPr>
            <a:picLocks noChangeAspect="1"/>
          </p:cNvPicPr>
          <p:nvPr/>
        </p:nvPicPr>
        <p:blipFill>
          <a:blip r:embed="rId3"/>
          <a:srcRect t="62881" r="71817"/>
          <a:stretch>
            <a:fillRect/>
          </a:stretch>
        </p:blipFill>
        <p:spPr>
          <a:xfrm>
            <a:off x="0" y="4312355"/>
            <a:ext cx="2731911" cy="2545645"/>
          </a:xfrm>
          <a:prstGeom prst="rect">
            <a:avLst/>
          </a:prstGeom>
        </p:spPr>
      </p:pic>
      <p:sp>
        <p:nvSpPr>
          <p:cNvPr id="4" name="Rectangle 10">
            <a:extLst>
              <a:ext uri="{FF2B5EF4-FFF2-40B4-BE49-F238E27FC236}">
                <a16:creationId xmlns:a16="http://schemas.microsoft.com/office/drawing/2014/main" id="{C931631F-F8D4-6D51-6BB7-B20E0ED0BA1A}"/>
              </a:ext>
            </a:extLst>
          </p:cNvPr>
          <p:cNvSpPr/>
          <p:nvPr/>
        </p:nvSpPr>
        <p:spPr>
          <a:xfrm rot="5400000">
            <a:off x="-611530" y="4040532"/>
            <a:ext cx="1380224" cy="157161"/>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PT Sans" panose="020B0503020203020204" pitchFamily="34" charset="0"/>
              <a:ea typeface="PT Sans" panose="020B0503020203020204" pitchFamily="34" charset="0"/>
            </a:endParaRPr>
          </a:p>
        </p:txBody>
      </p:sp>
      <p:sp>
        <p:nvSpPr>
          <p:cNvPr id="5" name="Rectangle 10">
            <a:extLst>
              <a:ext uri="{FF2B5EF4-FFF2-40B4-BE49-F238E27FC236}">
                <a16:creationId xmlns:a16="http://schemas.microsoft.com/office/drawing/2014/main" id="{658DA223-6517-9CC1-8958-2F27469607DA}"/>
              </a:ext>
            </a:extLst>
          </p:cNvPr>
          <p:cNvSpPr/>
          <p:nvPr/>
        </p:nvSpPr>
        <p:spPr>
          <a:xfrm rot="5400000">
            <a:off x="-611530" y="5630294"/>
            <a:ext cx="1380224" cy="157162"/>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PT Sans" panose="020B0503020203020204" pitchFamily="34" charset="0"/>
              <a:ea typeface="PT Sans" panose="020B0503020203020204" pitchFamily="34" charset="0"/>
            </a:endParaRPr>
          </a:p>
        </p:txBody>
      </p:sp>
      <p:sp>
        <p:nvSpPr>
          <p:cNvPr id="6" name="Rectangle 10">
            <a:extLst>
              <a:ext uri="{FF2B5EF4-FFF2-40B4-BE49-F238E27FC236}">
                <a16:creationId xmlns:a16="http://schemas.microsoft.com/office/drawing/2014/main" id="{8A56C4FD-AF96-1951-4CA8-22B1EC689E8A}"/>
              </a:ext>
            </a:extLst>
          </p:cNvPr>
          <p:cNvSpPr/>
          <p:nvPr/>
        </p:nvSpPr>
        <p:spPr>
          <a:xfrm rot="5400000">
            <a:off x="3523420" y="-3050987"/>
            <a:ext cx="1440000" cy="8460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PT Sans" panose="020B0503020203020204" pitchFamily="34" charset="0"/>
              <a:ea typeface="PT Sans" panose="020B0503020203020204" pitchFamily="34" charset="0"/>
            </a:endParaRPr>
          </a:p>
        </p:txBody>
      </p:sp>
      <p:sp>
        <p:nvSpPr>
          <p:cNvPr id="7" name="Titel 1">
            <a:extLst>
              <a:ext uri="{FF2B5EF4-FFF2-40B4-BE49-F238E27FC236}">
                <a16:creationId xmlns:a16="http://schemas.microsoft.com/office/drawing/2014/main" id="{9F5614E0-3778-41E3-AB96-338A166724DD}"/>
              </a:ext>
            </a:extLst>
          </p:cNvPr>
          <p:cNvSpPr txBox="1">
            <a:spLocks/>
          </p:cNvSpPr>
          <p:nvPr/>
        </p:nvSpPr>
        <p:spPr>
          <a:xfrm>
            <a:off x="1949240" y="513674"/>
            <a:ext cx="638048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r>
              <a:rPr lang="nl-BE" b="1" dirty="0">
                <a:solidFill>
                  <a:schemeClr val="bg1"/>
                </a:solidFill>
                <a:latin typeface=""/>
              </a:rPr>
              <a:t>tegenspraak ONTLEED</a:t>
            </a:r>
            <a:endParaRPr lang="nl-BE" dirty="0">
              <a:solidFill>
                <a:schemeClr val="bg1"/>
              </a:solidFill>
            </a:endParaRPr>
          </a:p>
        </p:txBody>
      </p:sp>
      <p:sp>
        <p:nvSpPr>
          <p:cNvPr id="8" name="Tekstvak 7">
            <a:extLst>
              <a:ext uri="{FF2B5EF4-FFF2-40B4-BE49-F238E27FC236}">
                <a16:creationId xmlns:a16="http://schemas.microsoft.com/office/drawing/2014/main" id="{3B06FE37-EF1C-5E3B-A929-036627D8E22D}"/>
              </a:ext>
            </a:extLst>
          </p:cNvPr>
          <p:cNvSpPr txBox="1"/>
          <p:nvPr/>
        </p:nvSpPr>
        <p:spPr>
          <a:xfrm>
            <a:off x="2259496" y="1904617"/>
            <a:ext cx="9932504" cy="769441"/>
          </a:xfrm>
          <a:prstGeom prst="rect">
            <a:avLst/>
          </a:prstGeom>
          <a:solidFill>
            <a:schemeClr val="bg1">
              <a:lumMod val="75000"/>
            </a:schemeClr>
          </a:solidFill>
          <a:ln>
            <a:solidFill>
              <a:schemeClr val="bg1">
                <a:lumMod val="75000"/>
              </a:schemeClr>
            </a:solidFill>
          </a:ln>
        </p:spPr>
        <p:txBody>
          <a:bodyPr wrap="square" rtlCol="0">
            <a:spAutoFit/>
          </a:bodyPr>
          <a:lstStyle/>
          <a:p>
            <a:r>
              <a:rPr lang="nl-BE" sz="4400" b="1" dirty="0">
                <a:solidFill>
                  <a:schemeClr val="bg1"/>
                </a:solidFill>
              </a:rPr>
              <a:t>Normatieve dimensie</a:t>
            </a:r>
            <a:endParaRPr lang="nl-BE" sz="4400" b="1" dirty="0">
              <a:solidFill>
                <a:schemeClr val="bg1"/>
              </a:solidFill>
              <a:latin typeface=""/>
              <a:ea typeface="+mj-ea"/>
              <a:cs typeface="+mj-cs"/>
            </a:endParaRPr>
          </a:p>
        </p:txBody>
      </p:sp>
      <p:sp>
        <p:nvSpPr>
          <p:cNvPr id="2" name="Tekstvak 1">
            <a:extLst>
              <a:ext uri="{FF2B5EF4-FFF2-40B4-BE49-F238E27FC236}">
                <a16:creationId xmlns:a16="http://schemas.microsoft.com/office/drawing/2014/main" id="{7C902C2D-F0E5-314D-357E-928292295602}"/>
              </a:ext>
            </a:extLst>
          </p:cNvPr>
          <p:cNvSpPr txBox="1"/>
          <p:nvPr/>
        </p:nvSpPr>
        <p:spPr>
          <a:xfrm>
            <a:off x="2259496" y="3031219"/>
            <a:ext cx="9654988" cy="2677656"/>
          </a:xfrm>
          <a:prstGeom prst="rect">
            <a:avLst/>
          </a:prstGeom>
          <a:noFill/>
        </p:spPr>
        <p:txBody>
          <a:bodyPr wrap="square" rtlCol="0">
            <a:spAutoFit/>
          </a:bodyPr>
          <a:lstStyle/>
          <a:p>
            <a:pPr lvl="0"/>
            <a:r>
              <a:rPr lang="nl-NL" sz="2400" dirty="0"/>
              <a:t>Welke onderliggende waarden spelen er bij de verschillende betrokkenen?</a:t>
            </a:r>
          </a:p>
          <a:p>
            <a:pPr lvl="0"/>
            <a:r>
              <a:rPr lang="nl-NL" sz="2400" dirty="0"/>
              <a:t>Hoe verhouden die zich tot waarden in de organisatiemissie en -visie? </a:t>
            </a:r>
          </a:p>
          <a:p>
            <a:pPr lvl="0"/>
            <a:r>
              <a:rPr lang="nl-NL" sz="2400" dirty="0"/>
              <a:t>En tot democratische, grondwettelijke waarden? </a:t>
            </a:r>
          </a:p>
          <a:p>
            <a:pPr lvl="0"/>
            <a:r>
              <a:rPr lang="nl-NL" sz="2400" dirty="0"/>
              <a:t>In welke mate zijn die waarden gedeeld met anderen? </a:t>
            </a:r>
          </a:p>
          <a:p>
            <a:pPr lvl="0"/>
            <a:r>
              <a:rPr lang="nl-NL" sz="2400" dirty="0"/>
              <a:t>In welke mate zijn die waarden onderhandelbaar, voor de organisatie en voor de betrokken individuen?</a:t>
            </a:r>
          </a:p>
        </p:txBody>
      </p:sp>
    </p:spTree>
    <p:extLst>
      <p:ext uri="{BB962C8B-B14F-4D97-AF65-F5344CB8AC3E}">
        <p14:creationId xmlns:p14="http://schemas.microsoft.com/office/powerpoint/2010/main" val="15068891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B545AA-8224-66CB-C781-547831476384}"/>
            </a:ext>
          </a:extLst>
        </p:cNvPr>
        <p:cNvGrpSpPr/>
        <p:nvPr/>
      </p:nvGrpSpPr>
      <p:grpSpPr>
        <a:xfrm>
          <a:off x="0" y="0"/>
          <a:ext cx="0" cy="0"/>
          <a:chOff x="0" y="0"/>
          <a:chExt cx="0" cy="0"/>
        </a:xfrm>
      </p:grpSpPr>
      <p:pic>
        <p:nvPicPr>
          <p:cNvPr id="3" name="Afbeelding 2" descr="Afbeelding met schermopname, Graphics, grafische vormgeving, ontwerp&#10;&#10;Door AI gegenereerde inhoud is mogelijk onjuist.">
            <a:extLst>
              <a:ext uri="{FF2B5EF4-FFF2-40B4-BE49-F238E27FC236}">
                <a16:creationId xmlns:a16="http://schemas.microsoft.com/office/drawing/2014/main" id="{CE57C553-5343-0EF5-6C99-00D72AF860BB}"/>
              </a:ext>
            </a:extLst>
          </p:cNvPr>
          <p:cNvPicPr>
            <a:picLocks noChangeAspect="1"/>
          </p:cNvPicPr>
          <p:nvPr/>
        </p:nvPicPr>
        <p:blipFill>
          <a:blip r:embed="rId3"/>
          <a:srcRect t="62881" r="71817"/>
          <a:stretch>
            <a:fillRect/>
          </a:stretch>
        </p:blipFill>
        <p:spPr>
          <a:xfrm>
            <a:off x="0" y="4312355"/>
            <a:ext cx="2731911" cy="2545645"/>
          </a:xfrm>
          <a:prstGeom prst="rect">
            <a:avLst/>
          </a:prstGeom>
        </p:spPr>
      </p:pic>
      <p:sp>
        <p:nvSpPr>
          <p:cNvPr id="4" name="Rectangle 10">
            <a:extLst>
              <a:ext uri="{FF2B5EF4-FFF2-40B4-BE49-F238E27FC236}">
                <a16:creationId xmlns:a16="http://schemas.microsoft.com/office/drawing/2014/main" id="{CEA0DE27-766C-C4BF-60BD-34EDACDCE8BA}"/>
              </a:ext>
            </a:extLst>
          </p:cNvPr>
          <p:cNvSpPr/>
          <p:nvPr/>
        </p:nvSpPr>
        <p:spPr>
          <a:xfrm rot="5400000">
            <a:off x="-611530" y="4040532"/>
            <a:ext cx="1380224" cy="157161"/>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PT Sans" panose="020B0503020203020204" pitchFamily="34" charset="0"/>
              <a:ea typeface="PT Sans" panose="020B0503020203020204" pitchFamily="34" charset="0"/>
            </a:endParaRPr>
          </a:p>
        </p:txBody>
      </p:sp>
      <p:sp>
        <p:nvSpPr>
          <p:cNvPr id="5" name="Rectangle 10">
            <a:extLst>
              <a:ext uri="{FF2B5EF4-FFF2-40B4-BE49-F238E27FC236}">
                <a16:creationId xmlns:a16="http://schemas.microsoft.com/office/drawing/2014/main" id="{15878CCC-C264-11D2-E3DF-FFB3F4E4039D}"/>
              </a:ext>
            </a:extLst>
          </p:cNvPr>
          <p:cNvSpPr/>
          <p:nvPr/>
        </p:nvSpPr>
        <p:spPr>
          <a:xfrm rot="5400000">
            <a:off x="-611530" y="5630294"/>
            <a:ext cx="1380224" cy="157162"/>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PT Sans" panose="020B0503020203020204" pitchFamily="34" charset="0"/>
              <a:ea typeface="PT Sans" panose="020B0503020203020204" pitchFamily="34" charset="0"/>
            </a:endParaRPr>
          </a:p>
        </p:txBody>
      </p:sp>
      <p:sp>
        <p:nvSpPr>
          <p:cNvPr id="6" name="Rectangle 10">
            <a:extLst>
              <a:ext uri="{FF2B5EF4-FFF2-40B4-BE49-F238E27FC236}">
                <a16:creationId xmlns:a16="http://schemas.microsoft.com/office/drawing/2014/main" id="{693BFB3C-771C-6450-C8C1-B10B9406B7FD}"/>
              </a:ext>
            </a:extLst>
          </p:cNvPr>
          <p:cNvSpPr/>
          <p:nvPr/>
        </p:nvSpPr>
        <p:spPr>
          <a:xfrm rot="5400000">
            <a:off x="3523420" y="-3050987"/>
            <a:ext cx="1440000" cy="8460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PT Sans" panose="020B0503020203020204" pitchFamily="34" charset="0"/>
              <a:ea typeface="PT Sans" panose="020B0503020203020204" pitchFamily="34" charset="0"/>
            </a:endParaRPr>
          </a:p>
        </p:txBody>
      </p:sp>
      <p:sp>
        <p:nvSpPr>
          <p:cNvPr id="7" name="Titel 1">
            <a:extLst>
              <a:ext uri="{FF2B5EF4-FFF2-40B4-BE49-F238E27FC236}">
                <a16:creationId xmlns:a16="http://schemas.microsoft.com/office/drawing/2014/main" id="{8B5DA321-C582-92FC-1613-E11812975484}"/>
              </a:ext>
            </a:extLst>
          </p:cNvPr>
          <p:cNvSpPr txBox="1">
            <a:spLocks/>
          </p:cNvSpPr>
          <p:nvPr/>
        </p:nvSpPr>
        <p:spPr>
          <a:xfrm>
            <a:off x="1949240" y="513674"/>
            <a:ext cx="638048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r>
              <a:rPr lang="nl-BE" b="1" dirty="0">
                <a:solidFill>
                  <a:schemeClr val="bg1"/>
                </a:solidFill>
                <a:latin typeface=""/>
              </a:rPr>
              <a:t>tegenspraak ONTLEED</a:t>
            </a:r>
            <a:endParaRPr lang="nl-BE" dirty="0">
              <a:solidFill>
                <a:schemeClr val="bg1"/>
              </a:solidFill>
            </a:endParaRPr>
          </a:p>
        </p:txBody>
      </p:sp>
      <p:sp>
        <p:nvSpPr>
          <p:cNvPr id="8" name="Tekstvak 7">
            <a:extLst>
              <a:ext uri="{FF2B5EF4-FFF2-40B4-BE49-F238E27FC236}">
                <a16:creationId xmlns:a16="http://schemas.microsoft.com/office/drawing/2014/main" id="{320512DA-05C9-8E0D-3296-AAE4F90EAD5F}"/>
              </a:ext>
            </a:extLst>
          </p:cNvPr>
          <p:cNvSpPr txBox="1"/>
          <p:nvPr/>
        </p:nvSpPr>
        <p:spPr>
          <a:xfrm>
            <a:off x="2259496" y="1904617"/>
            <a:ext cx="9932504" cy="769441"/>
          </a:xfrm>
          <a:prstGeom prst="rect">
            <a:avLst/>
          </a:prstGeom>
          <a:solidFill>
            <a:schemeClr val="bg1">
              <a:lumMod val="75000"/>
            </a:schemeClr>
          </a:solidFill>
          <a:ln>
            <a:solidFill>
              <a:schemeClr val="bg1">
                <a:lumMod val="75000"/>
              </a:schemeClr>
            </a:solidFill>
          </a:ln>
        </p:spPr>
        <p:txBody>
          <a:bodyPr wrap="square" rtlCol="0">
            <a:spAutoFit/>
          </a:bodyPr>
          <a:lstStyle/>
          <a:p>
            <a:r>
              <a:rPr lang="nl-BE" sz="4400" b="1" dirty="0">
                <a:solidFill>
                  <a:schemeClr val="bg1"/>
                </a:solidFill>
              </a:rPr>
              <a:t>Affectieve dimensie</a:t>
            </a:r>
            <a:endParaRPr lang="nl-BE" sz="4400" b="1" dirty="0">
              <a:solidFill>
                <a:schemeClr val="bg1"/>
              </a:solidFill>
              <a:latin typeface=""/>
              <a:ea typeface="+mj-ea"/>
              <a:cs typeface="+mj-cs"/>
            </a:endParaRPr>
          </a:p>
        </p:txBody>
      </p:sp>
      <p:sp>
        <p:nvSpPr>
          <p:cNvPr id="2" name="Tekstvak 1">
            <a:extLst>
              <a:ext uri="{FF2B5EF4-FFF2-40B4-BE49-F238E27FC236}">
                <a16:creationId xmlns:a16="http://schemas.microsoft.com/office/drawing/2014/main" id="{1433585E-E98C-E69A-776E-316A7F9AC99A}"/>
              </a:ext>
            </a:extLst>
          </p:cNvPr>
          <p:cNvSpPr txBox="1"/>
          <p:nvPr/>
        </p:nvSpPr>
        <p:spPr>
          <a:xfrm>
            <a:off x="2259496" y="3429000"/>
            <a:ext cx="9493624" cy="1569660"/>
          </a:xfrm>
          <a:prstGeom prst="rect">
            <a:avLst/>
          </a:prstGeom>
          <a:noFill/>
        </p:spPr>
        <p:txBody>
          <a:bodyPr wrap="square" rtlCol="0">
            <a:spAutoFit/>
          </a:bodyPr>
          <a:lstStyle/>
          <a:p>
            <a:pPr lvl="0"/>
            <a:r>
              <a:rPr lang="nl-NL" sz="2400" dirty="0"/>
              <a:t>Welke onderliggende emoties geven vorm aan de tegenspraak? </a:t>
            </a:r>
          </a:p>
          <a:p>
            <a:pPr lvl="0"/>
            <a:r>
              <a:rPr lang="nl-NL" sz="2400" dirty="0"/>
              <a:t>In welke mate ervaren betrokkenen erkenning, legitimatie voor die emoties?</a:t>
            </a:r>
          </a:p>
          <a:p>
            <a:pPr lvl="0"/>
            <a:r>
              <a:rPr lang="nl-NL" sz="2400" dirty="0"/>
              <a:t>Zijn er niet geëxpliciteerde verwachtingen en aannames?</a:t>
            </a:r>
            <a:endParaRPr lang="nl-BE" dirty="0"/>
          </a:p>
        </p:txBody>
      </p:sp>
    </p:spTree>
    <p:extLst>
      <p:ext uri="{BB962C8B-B14F-4D97-AF65-F5344CB8AC3E}">
        <p14:creationId xmlns:p14="http://schemas.microsoft.com/office/powerpoint/2010/main" val="26278439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FBFB68-365B-48D2-E6F6-5A22726DD5BC}"/>
            </a:ext>
          </a:extLst>
        </p:cNvPr>
        <p:cNvGrpSpPr/>
        <p:nvPr/>
      </p:nvGrpSpPr>
      <p:grpSpPr>
        <a:xfrm>
          <a:off x="0" y="0"/>
          <a:ext cx="0" cy="0"/>
          <a:chOff x="0" y="0"/>
          <a:chExt cx="0" cy="0"/>
        </a:xfrm>
      </p:grpSpPr>
      <p:pic>
        <p:nvPicPr>
          <p:cNvPr id="3" name="Afbeelding 2" descr="Afbeelding met schermopname, Graphics, grafische vormgeving, ontwerp&#10;&#10;Door AI gegenereerde inhoud is mogelijk onjuist.">
            <a:extLst>
              <a:ext uri="{FF2B5EF4-FFF2-40B4-BE49-F238E27FC236}">
                <a16:creationId xmlns:a16="http://schemas.microsoft.com/office/drawing/2014/main" id="{88143867-D814-4EF5-D441-98EA8C816EE4}"/>
              </a:ext>
            </a:extLst>
          </p:cNvPr>
          <p:cNvPicPr>
            <a:picLocks noChangeAspect="1"/>
          </p:cNvPicPr>
          <p:nvPr/>
        </p:nvPicPr>
        <p:blipFill>
          <a:blip r:embed="rId3"/>
          <a:srcRect t="62881" r="71817"/>
          <a:stretch>
            <a:fillRect/>
          </a:stretch>
        </p:blipFill>
        <p:spPr>
          <a:xfrm>
            <a:off x="0" y="4312355"/>
            <a:ext cx="2731911" cy="2545645"/>
          </a:xfrm>
          <a:prstGeom prst="rect">
            <a:avLst/>
          </a:prstGeom>
        </p:spPr>
      </p:pic>
      <p:sp>
        <p:nvSpPr>
          <p:cNvPr id="4" name="Rectangle 10">
            <a:extLst>
              <a:ext uri="{FF2B5EF4-FFF2-40B4-BE49-F238E27FC236}">
                <a16:creationId xmlns:a16="http://schemas.microsoft.com/office/drawing/2014/main" id="{49853CB4-9067-F961-216D-F9FB4E529C15}"/>
              </a:ext>
            </a:extLst>
          </p:cNvPr>
          <p:cNvSpPr/>
          <p:nvPr/>
        </p:nvSpPr>
        <p:spPr>
          <a:xfrm rot="5400000">
            <a:off x="-611530" y="4040532"/>
            <a:ext cx="1380224" cy="157161"/>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PT Sans" panose="020B0503020203020204" pitchFamily="34" charset="0"/>
              <a:ea typeface="PT Sans" panose="020B0503020203020204" pitchFamily="34" charset="0"/>
            </a:endParaRPr>
          </a:p>
        </p:txBody>
      </p:sp>
      <p:sp>
        <p:nvSpPr>
          <p:cNvPr id="5" name="Rectangle 10">
            <a:extLst>
              <a:ext uri="{FF2B5EF4-FFF2-40B4-BE49-F238E27FC236}">
                <a16:creationId xmlns:a16="http://schemas.microsoft.com/office/drawing/2014/main" id="{CB919F00-389A-560A-8D41-D25927BE3FEA}"/>
              </a:ext>
            </a:extLst>
          </p:cNvPr>
          <p:cNvSpPr/>
          <p:nvPr/>
        </p:nvSpPr>
        <p:spPr>
          <a:xfrm rot="5400000">
            <a:off x="-611530" y="5630294"/>
            <a:ext cx="1380224" cy="157162"/>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PT Sans" panose="020B0503020203020204" pitchFamily="34" charset="0"/>
              <a:ea typeface="PT Sans" panose="020B0503020203020204" pitchFamily="34" charset="0"/>
            </a:endParaRPr>
          </a:p>
        </p:txBody>
      </p:sp>
      <p:sp>
        <p:nvSpPr>
          <p:cNvPr id="6" name="Rectangle 10">
            <a:extLst>
              <a:ext uri="{FF2B5EF4-FFF2-40B4-BE49-F238E27FC236}">
                <a16:creationId xmlns:a16="http://schemas.microsoft.com/office/drawing/2014/main" id="{9FC4C16C-13C5-6ED4-29E0-3026FF3BC735}"/>
              </a:ext>
            </a:extLst>
          </p:cNvPr>
          <p:cNvSpPr/>
          <p:nvPr/>
        </p:nvSpPr>
        <p:spPr>
          <a:xfrm rot="5400000">
            <a:off x="3523420" y="-3050987"/>
            <a:ext cx="1440000" cy="8460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PT Sans" panose="020B0503020203020204" pitchFamily="34" charset="0"/>
              <a:ea typeface="PT Sans" panose="020B0503020203020204" pitchFamily="34" charset="0"/>
            </a:endParaRPr>
          </a:p>
        </p:txBody>
      </p:sp>
      <p:sp>
        <p:nvSpPr>
          <p:cNvPr id="7" name="Titel 1">
            <a:extLst>
              <a:ext uri="{FF2B5EF4-FFF2-40B4-BE49-F238E27FC236}">
                <a16:creationId xmlns:a16="http://schemas.microsoft.com/office/drawing/2014/main" id="{FA124DD5-1257-7136-EE5D-D9E839ED4A40}"/>
              </a:ext>
            </a:extLst>
          </p:cNvPr>
          <p:cNvSpPr txBox="1">
            <a:spLocks/>
          </p:cNvSpPr>
          <p:nvPr/>
        </p:nvSpPr>
        <p:spPr>
          <a:xfrm>
            <a:off x="1949240" y="513674"/>
            <a:ext cx="638048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r>
              <a:rPr lang="nl-BE" b="1" dirty="0">
                <a:solidFill>
                  <a:schemeClr val="bg1"/>
                </a:solidFill>
                <a:latin typeface=""/>
              </a:rPr>
              <a:t>tegenspraak ONTLEED</a:t>
            </a:r>
            <a:endParaRPr lang="nl-BE" dirty="0">
              <a:solidFill>
                <a:schemeClr val="bg1"/>
              </a:solidFill>
            </a:endParaRPr>
          </a:p>
        </p:txBody>
      </p:sp>
      <p:sp>
        <p:nvSpPr>
          <p:cNvPr id="8" name="Tekstvak 7">
            <a:extLst>
              <a:ext uri="{FF2B5EF4-FFF2-40B4-BE49-F238E27FC236}">
                <a16:creationId xmlns:a16="http://schemas.microsoft.com/office/drawing/2014/main" id="{ECE2C352-5680-78DC-2463-8B43912EA842}"/>
              </a:ext>
            </a:extLst>
          </p:cNvPr>
          <p:cNvSpPr txBox="1"/>
          <p:nvPr/>
        </p:nvSpPr>
        <p:spPr>
          <a:xfrm>
            <a:off x="2259496" y="1904617"/>
            <a:ext cx="9932504" cy="769441"/>
          </a:xfrm>
          <a:prstGeom prst="rect">
            <a:avLst/>
          </a:prstGeom>
          <a:solidFill>
            <a:schemeClr val="bg1">
              <a:lumMod val="75000"/>
            </a:schemeClr>
          </a:solidFill>
          <a:ln>
            <a:solidFill>
              <a:schemeClr val="bg1">
                <a:lumMod val="75000"/>
              </a:schemeClr>
            </a:solidFill>
          </a:ln>
        </p:spPr>
        <p:txBody>
          <a:bodyPr wrap="square" rtlCol="0">
            <a:spAutoFit/>
          </a:bodyPr>
          <a:lstStyle/>
          <a:p>
            <a:r>
              <a:rPr lang="nl-BE" sz="4400" b="1" dirty="0" err="1">
                <a:solidFill>
                  <a:schemeClr val="bg1"/>
                </a:solidFill>
              </a:rPr>
              <a:t>Interactionele</a:t>
            </a:r>
            <a:r>
              <a:rPr lang="nl-BE" sz="4400" b="1" dirty="0">
                <a:solidFill>
                  <a:schemeClr val="bg1"/>
                </a:solidFill>
              </a:rPr>
              <a:t> dimensie</a:t>
            </a:r>
            <a:endParaRPr lang="nl-BE" sz="4400" b="1" dirty="0">
              <a:solidFill>
                <a:schemeClr val="bg1"/>
              </a:solidFill>
              <a:latin typeface=""/>
              <a:ea typeface="+mj-ea"/>
              <a:cs typeface="+mj-cs"/>
            </a:endParaRPr>
          </a:p>
        </p:txBody>
      </p:sp>
      <p:sp>
        <p:nvSpPr>
          <p:cNvPr id="2" name="Tekstvak 1">
            <a:extLst>
              <a:ext uri="{FF2B5EF4-FFF2-40B4-BE49-F238E27FC236}">
                <a16:creationId xmlns:a16="http://schemas.microsoft.com/office/drawing/2014/main" id="{E7D2A570-B82F-024D-0D2E-C72254C3905B}"/>
              </a:ext>
            </a:extLst>
          </p:cNvPr>
          <p:cNvSpPr txBox="1"/>
          <p:nvPr/>
        </p:nvSpPr>
        <p:spPr>
          <a:xfrm>
            <a:off x="2259496" y="3160356"/>
            <a:ext cx="9466730" cy="2677656"/>
          </a:xfrm>
          <a:prstGeom prst="rect">
            <a:avLst/>
          </a:prstGeom>
          <a:noFill/>
        </p:spPr>
        <p:txBody>
          <a:bodyPr wrap="square" rtlCol="0">
            <a:spAutoFit/>
          </a:bodyPr>
          <a:lstStyle/>
          <a:p>
            <a:pPr lvl="0"/>
            <a:r>
              <a:rPr lang="nl-NL" sz="2400" dirty="0"/>
              <a:t>Vanuit welke houding staan actoren in de tegenspraak? Open, luisterend, bereid tot debat of eerder gesloten, defensief of zelfs vijandig?</a:t>
            </a:r>
          </a:p>
          <a:p>
            <a:pPr lvl="0"/>
            <a:r>
              <a:rPr lang="nl-NL" sz="2400" dirty="0"/>
              <a:t>Welke invloed heeft non-verbale communicatie? </a:t>
            </a:r>
          </a:p>
          <a:p>
            <a:pPr lvl="0"/>
            <a:r>
              <a:rPr lang="nl-NL" sz="2400" dirty="0"/>
              <a:t>In welke mate zijn verbale en non-verbale communicatie consistent? Is er een verschil is tussen wat wordt gezegd en wat de overtuiging is?</a:t>
            </a:r>
          </a:p>
          <a:p>
            <a:pPr lvl="0"/>
            <a:r>
              <a:rPr lang="nl-NL" sz="2400" dirty="0"/>
              <a:t>Zijn er impliciete verwachtingen denk je?</a:t>
            </a:r>
          </a:p>
        </p:txBody>
      </p:sp>
    </p:spTree>
    <p:extLst>
      <p:ext uri="{BB962C8B-B14F-4D97-AF65-F5344CB8AC3E}">
        <p14:creationId xmlns:p14="http://schemas.microsoft.com/office/powerpoint/2010/main" val="39381594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28D7DF-BD6E-F4EB-19D6-EEAD9A2899C0}"/>
            </a:ext>
          </a:extLst>
        </p:cNvPr>
        <p:cNvGrpSpPr/>
        <p:nvPr/>
      </p:nvGrpSpPr>
      <p:grpSpPr>
        <a:xfrm>
          <a:off x="0" y="0"/>
          <a:ext cx="0" cy="0"/>
          <a:chOff x="0" y="0"/>
          <a:chExt cx="0" cy="0"/>
        </a:xfrm>
      </p:grpSpPr>
      <p:pic>
        <p:nvPicPr>
          <p:cNvPr id="3" name="Afbeelding 2" descr="Afbeelding met schermopname, Graphics, grafische vormgeving, ontwerp&#10;&#10;Door AI gegenereerde inhoud is mogelijk onjuist.">
            <a:extLst>
              <a:ext uri="{FF2B5EF4-FFF2-40B4-BE49-F238E27FC236}">
                <a16:creationId xmlns:a16="http://schemas.microsoft.com/office/drawing/2014/main" id="{9B35DEB6-280A-D224-839B-AE30226248FB}"/>
              </a:ext>
            </a:extLst>
          </p:cNvPr>
          <p:cNvPicPr>
            <a:picLocks noChangeAspect="1"/>
          </p:cNvPicPr>
          <p:nvPr/>
        </p:nvPicPr>
        <p:blipFill>
          <a:blip r:embed="rId3"/>
          <a:srcRect t="62881" r="71817"/>
          <a:stretch>
            <a:fillRect/>
          </a:stretch>
        </p:blipFill>
        <p:spPr>
          <a:xfrm>
            <a:off x="0" y="4312355"/>
            <a:ext cx="2731911" cy="2545645"/>
          </a:xfrm>
          <a:prstGeom prst="rect">
            <a:avLst/>
          </a:prstGeom>
        </p:spPr>
      </p:pic>
      <p:sp>
        <p:nvSpPr>
          <p:cNvPr id="4" name="Rectangle 10">
            <a:extLst>
              <a:ext uri="{FF2B5EF4-FFF2-40B4-BE49-F238E27FC236}">
                <a16:creationId xmlns:a16="http://schemas.microsoft.com/office/drawing/2014/main" id="{1E1F0585-B789-C862-2746-CF2FBA8AF2E2}"/>
              </a:ext>
            </a:extLst>
          </p:cNvPr>
          <p:cNvSpPr/>
          <p:nvPr/>
        </p:nvSpPr>
        <p:spPr>
          <a:xfrm rot="5400000">
            <a:off x="-611530" y="4040532"/>
            <a:ext cx="1380224" cy="157161"/>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PT Sans" panose="020B0503020203020204" pitchFamily="34" charset="0"/>
              <a:ea typeface="PT Sans" panose="020B0503020203020204" pitchFamily="34" charset="0"/>
            </a:endParaRPr>
          </a:p>
        </p:txBody>
      </p:sp>
      <p:sp>
        <p:nvSpPr>
          <p:cNvPr id="5" name="Rectangle 10">
            <a:extLst>
              <a:ext uri="{FF2B5EF4-FFF2-40B4-BE49-F238E27FC236}">
                <a16:creationId xmlns:a16="http://schemas.microsoft.com/office/drawing/2014/main" id="{5133A62F-5D74-F379-0F87-D53841B47732}"/>
              </a:ext>
            </a:extLst>
          </p:cNvPr>
          <p:cNvSpPr/>
          <p:nvPr/>
        </p:nvSpPr>
        <p:spPr>
          <a:xfrm rot="5400000">
            <a:off x="-611530" y="5630294"/>
            <a:ext cx="1380224" cy="157162"/>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PT Sans" panose="020B0503020203020204" pitchFamily="34" charset="0"/>
              <a:ea typeface="PT Sans" panose="020B0503020203020204" pitchFamily="34" charset="0"/>
            </a:endParaRPr>
          </a:p>
        </p:txBody>
      </p:sp>
      <p:sp>
        <p:nvSpPr>
          <p:cNvPr id="6" name="Rectangle 10">
            <a:extLst>
              <a:ext uri="{FF2B5EF4-FFF2-40B4-BE49-F238E27FC236}">
                <a16:creationId xmlns:a16="http://schemas.microsoft.com/office/drawing/2014/main" id="{B3C79ADD-FC12-C2CD-2805-859DA5860427}"/>
              </a:ext>
            </a:extLst>
          </p:cNvPr>
          <p:cNvSpPr/>
          <p:nvPr/>
        </p:nvSpPr>
        <p:spPr>
          <a:xfrm rot="5400000">
            <a:off x="3523420" y="-3050987"/>
            <a:ext cx="1440000" cy="8460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PT Sans" panose="020B0503020203020204" pitchFamily="34" charset="0"/>
              <a:ea typeface="PT Sans" panose="020B0503020203020204" pitchFamily="34" charset="0"/>
            </a:endParaRPr>
          </a:p>
        </p:txBody>
      </p:sp>
      <p:sp>
        <p:nvSpPr>
          <p:cNvPr id="7" name="Titel 1">
            <a:extLst>
              <a:ext uri="{FF2B5EF4-FFF2-40B4-BE49-F238E27FC236}">
                <a16:creationId xmlns:a16="http://schemas.microsoft.com/office/drawing/2014/main" id="{514C1DCF-82A0-1136-8A7C-41FAA399BB16}"/>
              </a:ext>
            </a:extLst>
          </p:cNvPr>
          <p:cNvSpPr txBox="1">
            <a:spLocks/>
          </p:cNvSpPr>
          <p:nvPr/>
        </p:nvSpPr>
        <p:spPr>
          <a:xfrm>
            <a:off x="1949240" y="513674"/>
            <a:ext cx="638048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r>
              <a:rPr lang="nl-BE" b="1" dirty="0">
                <a:solidFill>
                  <a:schemeClr val="bg1"/>
                </a:solidFill>
                <a:latin typeface=""/>
              </a:rPr>
              <a:t>tegenspraak ONTLEED</a:t>
            </a:r>
            <a:endParaRPr lang="nl-BE" dirty="0">
              <a:solidFill>
                <a:schemeClr val="bg1"/>
              </a:solidFill>
            </a:endParaRPr>
          </a:p>
        </p:txBody>
      </p:sp>
      <p:sp>
        <p:nvSpPr>
          <p:cNvPr id="8" name="Tekstvak 7">
            <a:extLst>
              <a:ext uri="{FF2B5EF4-FFF2-40B4-BE49-F238E27FC236}">
                <a16:creationId xmlns:a16="http://schemas.microsoft.com/office/drawing/2014/main" id="{50A9DA88-3501-FA4C-74A8-BB267998B24C}"/>
              </a:ext>
            </a:extLst>
          </p:cNvPr>
          <p:cNvSpPr txBox="1"/>
          <p:nvPr/>
        </p:nvSpPr>
        <p:spPr>
          <a:xfrm>
            <a:off x="2259496" y="1904617"/>
            <a:ext cx="9932504" cy="769441"/>
          </a:xfrm>
          <a:prstGeom prst="rect">
            <a:avLst/>
          </a:prstGeom>
          <a:solidFill>
            <a:schemeClr val="bg1">
              <a:lumMod val="75000"/>
            </a:schemeClr>
          </a:solidFill>
          <a:ln>
            <a:solidFill>
              <a:schemeClr val="bg1">
                <a:lumMod val="75000"/>
              </a:schemeClr>
            </a:solidFill>
          </a:ln>
        </p:spPr>
        <p:txBody>
          <a:bodyPr wrap="square" rtlCol="0">
            <a:spAutoFit/>
          </a:bodyPr>
          <a:lstStyle/>
          <a:p>
            <a:r>
              <a:rPr lang="nl-BE" sz="4400" b="1" dirty="0">
                <a:solidFill>
                  <a:schemeClr val="bg1"/>
                </a:solidFill>
              </a:rPr>
              <a:t>Reflexieve dimensie</a:t>
            </a:r>
            <a:endParaRPr lang="nl-BE" sz="4400" b="1" dirty="0">
              <a:solidFill>
                <a:schemeClr val="bg1"/>
              </a:solidFill>
              <a:latin typeface=""/>
              <a:ea typeface="+mj-ea"/>
              <a:cs typeface="+mj-cs"/>
            </a:endParaRPr>
          </a:p>
        </p:txBody>
      </p:sp>
      <p:sp>
        <p:nvSpPr>
          <p:cNvPr id="2" name="Tekstvak 1">
            <a:extLst>
              <a:ext uri="{FF2B5EF4-FFF2-40B4-BE49-F238E27FC236}">
                <a16:creationId xmlns:a16="http://schemas.microsoft.com/office/drawing/2014/main" id="{DCFC7999-68FF-5866-2259-C5AC7C02C47B}"/>
              </a:ext>
            </a:extLst>
          </p:cNvPr>
          <p:cNvSpPr txBox="1"/>
          <p:nvPr/>
        </p:nvSpPr>
        <p:spPr>
          <a:xfrm>
            <a:off x="2259496" y="3400551"/>
            <a:ext cx="9197788" cy="2308324"/>
          </a:xfrm>
          <a:prstGeom prst="rect">
            <a:avLst/>
          </a:prstGeom>
          <a:noFill/>
        </p:spPr>
        <p:txBody>
          <a:bodyPr wrap="square" rtlCol="0">
            <a:spAutoFit/>
          </a:bodyPr>
          <a:lstStyle/>
          <a:p>
            <a:pPr lvl="0"/>
            <a:r>
              <a:rPr lang="nl-NL" sz="2400" dirty="0"/>
              <a:t>Hoe verhouden betrokkenen zich tot hun eigen denken en handelen? </a:t>
            </a:r>
          </a:p>
          <a:p>
            <a:pPr lvl="0"/>
            <a:r>
              <a:rPr lang="nl-NL" sz="2400" dirty="0"/>
              <a:t>Hebben ze inzicht in eigen denken en handelen, in belangen en impact op anderen? </a:t>
            </a:r>
          </a:p>
          <a:p>
            <a:pPr lvl="0"/>
            <a:r>
              <a:rPr lang="nl-NL" sz="2400" dirty="0"/>
              <a:t>In welke mate wordt dat geëxpliciteerd? </a:t>
            </a:r>
          </a:p>
          <a:p>
            <a:pPr lvl="0"/>
            <a:r>
              <a:rPr lang="nl-NL" sz="2400" dirty="0"/>
              <a:t>Hoe ervaren betrokkenen deze situatie? </a:t>
            </a:r>
          </a:p>
          <a:p>
            <a:pPr lvl="0"/>
            <a:r>
              <a:rPr lang="nl-NL" sz="2400" dirty="0"/>
              <a:t>Wat vinden ze belangrijk?</a:t>
            </a:r>
          </a:p>
        </p:txBody>
      </p:sp>
    </p:spTree>
    <p:extLst>
      <p:ext uri="{BB962C8B-B14F-4D97-AF65-F5344CB8AC3E}">
        <p14:creationId xmlns:p14="http://schemas.microsoft.com/office/powerpoint/2010/main" val="2738744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Afbeelding 18" descr="Afbeelding met schermopname, Graphics, grafische vormgeving, ontwerp&#10;&#10;Door AI gegenereerde inhoud is mogelijk onjuist.">
            <a:extLst>
              <a:ext uri="{FF2B5EF4-FFF2-40B4-BE49-F238E27FC236}">
                <a16:creationId xmlns:a16="http://schemas.microsoft.com/office/drawing/2014/main" id="{99252C42-72AF-A023-4E26-EC6EE21B377C}"/>
              </a:ext>
            </a:extLst>
          </p:cNvPr>
          <p:cNvPicPr>
            <a:picLocks noChangeAspect="1"/>
          </p:cNvPicPr>
          <p:nvPr/>
        </p:nvPicPr>
        <p:blipFill>
          <a:blip r:embed="rId3"/>
          <a:srcRect t="62742" r="71097"/>
          <a:stretch>
            <a:fillRect/>
          </a:stretch>
        </p:blipFill>
        <p:spPr>
          <a:xfrm>
            <a:off x="0" y="4809223"/>
            <a:ext cx="2246489" cy="2048777"/>
          </a:xfrm>
          <a:prstGeom prst="rect">
            <a:avLst/>
          </a:prstGeom>
        </p:spPr>
      </p:pic>
      <p:sp>
        <p:nvSpPr>
          <p:cNvPr id="15" name="Rectangle 10">
            <a:extLst>
              <a:ext uri="{FF2B5EF4-FFF2-40B4-BE49-F238E27FC236}">
                <a16:creationId xmlns:a16="http://schemas.microsoft.com/office/drawing/2014/main" id="{DA58EBA8-7868-9A83-5E83-50BC4330B1A0}"/>
              </a:ext>
            </a:extLst>
          </p:cNvPr>
          <p:cNvSpPr/>
          <p:nvPr/>
        </p:nvSpPr>
        <p:spPr>
          <a:xfrm rot="5400000">
            <a:off x="3509998" y="-2616787"/>
            <a:ext cx="1440000" cy="84600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PT Sans" panose="020B0503020203020204" pitchFamily="34" charset="0"/>
              <a:ea typeface="PT Sans" panose="020B0503020203020204" pitchFamily="34" charset="0"/>
              <a:cs typeface="+mn-cs"/>
            </a:endParaRPr>
          </a:p>
        </p:txBody>
      </p:sp>
      <p:sp>
        <p:nvSpPr>
          <p:cNvPr id="16" name="Titel 1">
            <a:extLst>
              <a:ext uri="{FF2B5EF4-FFF2-40B4-BE49-F238E27FC236}">
                <a16:creationId xmlns:a16="http://schemas.microsoft.com/office/drawing/2014/main" id="{C4B9B91D-3886-20E1-BABC-4CC47541DEC9}"/>
              </a:ext>
            </a:extLst>
          </p:cNvPr>
          <p:cNvSpPr txBox="1">
            <a:spLocks/>
          </p:cNvSpPr>
          <p:nvPr/>
        </p:nvSpPr>
        <p:spPr>
          <a:xfrm>
            <a:off x="2087998" y="1007650"/>
            <a:ext cx="63720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nl-BE" b="1" dirty="0">
                <a:solidFill>
                  <a:schemeClr val="bg1"/>
                </a:solidFill>
                <a:latin typeface=""/>
              </a:rPr>
              <a:t>Randvoorwaarden</a:t>
            </a:r>
            <a:endParaRPr lang="nl-BE" dirty="0">
              <a:solidFill>
                <a:schemeClr val="bg1"/>
              </a:solidFill>
            </a:endParaRPr>
          </a:p>
        </p:txBody>
      </p:sp>
    </p:spTree>
    <p:extLst>
      <p:ext uri="{BB962C8B-B14F-4D97-AF65-F5344CB8AC3E}">
        <p14:creationId xmlns:p14="http://schemas.microsoft.com/office/powerpoint/2010/main" val="32360236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E8754F-FD90-0562-7A67-13104EFD1224}"/>
            </a:ext>
          </a:extLst>
        </p:cNvPr>
        <p:cNvGrpSpPr/>
        <p:nvPr/>
      </p:nvGrpSpPr>
      <p:grpSpPr>
        <a:xfrm>
          <a:off x="0" y="0"/>
          <a:ext cx="0" cy="0"/>
          <a:chOff x="0" y="0"/>
          <a:chExt cx="0" cy="0"/>
        </a:xfrm>
      </p:grpSpPr>
      <p:pic>
        <p:nvPicPr>
          <p:cNvPr id="19" name="Afbeelding 18" descr="Afbeelding met schermopname, Graphics, grafische vormgeving, ontwerp&#10;&#10;Door AI gegenereerde inhoud is mogelijk onjuist.">
            <a:extLst>
              <a:ext uri="{FF2B5EF4-FFF2-40B4-BE49-F238E27FC236}">
                <a16:creationId xmlns:a16="http://schemas.microsoft.com/office/drawing/2014/main" id="{D6A22387-FFBB-DD08-E569-106D22156F9A}"/>
              </a:ext>
            </a:extLst>
          </p:cNvPr>
          <p:cNvPicPr>
            <a:picLocks noChangeAspect="1"/>
          </p:cNvPicPr>
          <p:nvPr/>
        </p:nvPicPr>
        <p:blipFill>
          <a:blip r:embed="rId3"/>
          <a:srcRect t="62742" r="71097"/>
          <a:stretch>
            <a:fillRect/>
          </a:stretch>
        </p:blipFill>
        <p:spPr>
          <a:xfrm>
            <a:off x="0" y="4809223"/>
            <a:ext cx="2246489" cy="2048777"/>
          </a:xfrm>
          <a:prstGeom prst="rect">
            <a:avLst/>
          </a:prstGeom>
        </p:spPr>
      </p:pic>
      <p:sp>
        <p:nvSpPr>
          <p:cNvPr id="15" name="Rectangle 10">
            <a:extLst>
              <a:ext uri="{FF2B5EF4-FFF2-40B4-BE49-F238E27FC236}">
                <a16:creationId xmlns:a16="http://schemas.microsoft.com/office/drawing/2014/main" id="{4342D669-DDB6-2A87-8926-134DC15DC8DA}"/>
              </a:ext>
            </a:extLst>
          </p:cNvPr>
          <p:cNvSpPr/>
          <p:nvPr/>
        </p:nvSpPr>
        <p:spPr>
          <a:xfrm rot="5400000">
            <a:off x="3509998" y="-2616787"/>
            <a:ext cx="1440000" cy="84600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PT Sans" panose="020B0503020203020204" pitchFamily="34" charset="0"/>
              <a:ea typeface="PT Sans" panose="020B0503020203020204" pitchFamily="34" charset="0"/>
              <a:cs typeface="+mn-cs"/>
            </a:endParaRPr>
          </a:p>
        </p:txBody>
      </p:sp>
      <p:sp>
        <p:nvSpPr>
          <p:cNvPr id="16" name="Titel 1">
            <a:extLst>
              <a:ext uri="{FF2B5EF4-FFF2-40B4-BE49-F238E27FC236}">
                <a16:creationId xmlns:a16="http://schemas.microsoft.com/office/drawing/2014/main" id="{F50839E7-F645-537F-E248-A731767E0C0F}"/>
              </a:ext>
            </a:extLst>
          </p:cNvPr>
          <p:cNvSpPr txBox="1">
            <a:spLocks/>
          </p:cNvSpPr>
          <p:nvPr/>
        </p:nvSpPr>
        <p:spPr>
          <a:xfrm>
            <a:off x="2087998" y="1007650"/>
            <a:ext cx="63720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nl-BE" b="1" dirty="0">
                <a:solidFill>
                  <a:schemeClr val="bg1"/>
                </a:solidFill>
                <a:latin typeface=""/>
              </a:rPr>
              <a:t>Randvoorwaarden</a:t>
            </a:r>
            <a:endParaRPr lang="nl-BE" dirty="0">
              <a:solidFill>
                <a:schemeClr val="bg1"/>
              </a:solidFill>
            </a:endParaRPr>
          </a:p>
        </p:txBody>
      </p:sp>
      <p:sp>
        <p:nvSpPr>
          <p:cNvPr id="3" name="Tekstvak 2">
            <a:extLst>
              <a:ext uri="{FF2B5EF4-FFF2-40B4-BE49-F238E27FC236}">
                <a16:creationId xmlns:a16="http://schemas.microsoft.com/office/drawing/2014/main" id="{F9F69800-427C-B5F0-75F4-98A42CDD0C5D}"/>
              </a:ext>
            </a:extLst>
          </p:cNvPr>
          <p:cNvSpPr txBox="1"/>
          <p:nvPr/>
        </p:nvSpPr>
        <p:spPr>
          <a:xfrm>
            <a:off x="2197061" y="3388513"/>
            <a:ext cx="8350624" cy="1200329"/>
          </a:xfrm>
          <a:prstGeom prst="rect">
            <a:avLst/>
          </a:prstGeom>
          <a:noFill/>
        </p:spPr>
        <p:txBody>
          <a:bodyPr wrap="square" rtlCol="0">
            <a:spAutoFit/>
          </a:bodyPr>
          <a:lstStyle/>
          <a:p>
            <a:pPr lvl="0"/>
            <a:r>
              <a:rPr lang="nl-BE" sz="2400" dirty="0">
                <a:latin typeface="Aptos" panose="020B0004020202020204" pitchFamily="34" charset="0"/>
              </a:rPr>
              <a:t>We formuleren enkele randvoorwaarden die noodzakelijk zijn om in volgende stappen de tegenspraak vast te nemen samen met alle betrokkenen.</a:t>
            </a:r>
          </a:p>
        </p:txBody>
      </p:sp>
      <p:sp>
        <p:nvSpPr>
          <p:cNvPr id="5" name="Tekstvak 4">
            <a:extLst>
              <a:ext uri="{FF2B5EF4-FFF2-40B4-BE49-F238E27FC236}">
                <a16:creationId xmlns:a16="http://schemas.microsoft.com/office/drawing/2014/main" id="{BF58FFD9-2581-D2D0-3A7F-820D2169D69E}"/>
              </a:ext>
            </a:extLst>
          </p:cNvPr>
          <p:cNvSpPr txBox="1"/>
          <p:nvPr/>
        </p:nvSpPr>
        <p:spPr>
          <a:xfrm>
            <a:off x="2246489" y="2333213"/>
            <a:ext cx="9932504" cy="769441"/>
          </a:xfrm>
          <a:prstGeom prst="rect">
            <a:avLst/>
          </a:prstGeom>
          <a:solidFill>
            <a:schemeClr val="bg1">
              <a:lumMod val="75000"/>
            </a:schemeClr>
          </a:solidFill>
          <a:ln>
            <a:solidFill>
              <a:schemeClr val="bg1">
                <a:lumMod val="75000"/>
              </a:schemeClr>
            </a:solidFill>
          </a:ln>
        </p:spPr>
        <p:txBody>
          <a:bodyPr wrap="square" rtlCol="0">
            <a:spAutoFit/>
          </a:bodyPr>
          <a:lstStyle/>
          <a:p>
            <a:r>
              <a:rPr lang="nl-BE" sz="4400" b="1" dirty="0">
                <a:solidFill>
                  <a:schemeClr val="bg1"/>
                </a:solidFill>
              </a:rPr>
              <a:t>Wat?</a:t>
            </a:r>
            <a:endParaRPr lang="nl-BE" sz="4400" b="1" dirty="0">
              <a:solidFill>
                <a:schemeClr val="bg1"/>
              </a:solidFill>
              <a:latin typeface=""/>
              <a:ea typeface="+mj-ea"/>
              <a:cs typeface="+mj-cs"/>
            </a:endParaRPr>
          </a:p>
        </p:txBody>
      </p:sp>
    </p:spTree>
    <p:extLst>
      <p:ext uri="{BB962C8B-B14F-4D97-AF65-F5344CB8AC3E}">
        <p14:creationId xmlns:p14="http://schemas.microsoft.com/office/powerpoint/2010/main" val="38438377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6A44FD-2181-562E-082A-DE93D090890B}"/>
            </a:ext>
          </a:extLst>
        </p:cNvPr>
        <p:cNvGrpSpPr/>
        <p:nvPr/>
      </p:nvGrpSpPr>
      <p:grpSpPr>
        <a:xfrm>
          <a:off x="0" y="0"/>
          <a:ext cx="0" cy="0"/>
          <a:chOff x="0" y="0"/>
          <a:chExt cx="0" cy="0"/>
        </a:xfrm>
      </p:grpSpPr>
      <p:sp>
        <p:nvSpPr>
          <p:cNvPr id="7" name="Pijl: vijfhoek 6">
            <a:extLst>
              <a:ext uri="{FF2B5EF4-FFF2-40B4-BE49-F238E27FC236}">
                <a16:creationId xmlns:a16="http://schemas.microsoft.com/office/drawing/2014/main" id="{780E5DE2-573D-7C7F-7B81-B09FBE214E0F}"/>
              </a:ext>
            </a:extLst>
          </p:cNvPr>
          <p:cNvSpPr/>
          <p:nvPr/>
        </p:nvSpPr>
        <p:spPr>
          <a:xfrm>
            <a:off x="336175" y="766482"/>
            <a:ext cx="3913095" cy="5109883"/>
          </a:xfrm>
          <a:prstGeom prst="homePlate">
            <a:avLst/>
          </a:prstGeom>
          <a:solidFill>
            <a:schemeClr val="bg1">
              <a:lumMod val="75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dirty="0"/>
          </a:p>
        </p:txBody>
      </p:sp>
      <p:sp>
        <p:nvSpPr>
          <p:cNvPr id="2" name="Titel 1">
            <a:extLst>
              <a:ext uri="{FF2B5EF4-FFF2-40B4-BE49-F238E27FC236}">
                <a16:creationId xmlns:a16="http://schemas.microsoft.com/office/drawing/2014/main" id="{29F9D086-DCC2-354B-BFFF-04DD47C454D8}"/>
              </a:ext>
            </a:extLst>
          </p:cNvPr>
          <p:cNvSpPr>
            <a:spLocks noGrp="1"/>
          </p:cNvSpPr>
          <p:nvPr>
            <p:ph type="title"/>
          </p:nvPr>
        </p:nvSpPr>
        <p:spPr>
          <a:xfrm>
            <a:off x="336175" y="2766218"/>
            <a:ext cx="3710974" cy="1325563"/>
          </a:xfrm>
        </p:spPr>
        <p:txBody>
          <a:bodyPr>
            <a:normAutofit/>
          </a:bodyPr>
          <a:lstStyle/>
          <a:p>
            <a:r>
              <a:rPr lang="nl-BE" sz="2400" b="1" dirty="0">
                <a:solidFill>
                  <a:schemeClr val="bg1"/>
                </a:solidFill>
                <a:latin typeface="+mn-lt"/>
              </a:rPr>
              <a:t>Randvoorwaarden voor een constructieve dialoog</a:t>
            </a:r>
          </a:p>
        </p:txBody>
      </p:sp>
      <p:pic>
        <p:nvPicPr>
          <p:cNvPr id="3" name="Afbeelding 2" descr="Afbeelding met schermopname, Graphics, grafische vormgeving, ontwerp&#10;&#10;Door AI gegenereerde inhoud is mogelijk onjuist.">
            <a:extLst>
              <a:ext uri="{FF2B5EF4-FFF2-40B4-BE49-F238E27FC236}">
                <a16:creationId xmlns:a16="http://schemas.microsoft.com/office/drawing/2014/main" id="{B3E03663-3EB9-C9B8-7923-2877FBABF752}"/>
              </a:ext>
            </a:extLst>
          </p:cNvPr>
          <p:cNvPicPr>
            <a:picLocks noChangeAspect="1"/>
          </p:cNvPicPr>
          <p:nvPr/>
        </p:nvPicPr>
        <p:blipFill>
          <a:blip r:embed="rId3"/>
          <a:srcRect t="62742" r="71823"/>
          <a:stretch>
            <a:fillRect/>
          </a:stretch>
        </p:blipFill>
        <p:spPr>
          <a:xfrm>
            <a:off x="-2" y="4809225"/>
            <a:ext cx="2190046" cy="2048775"/>
          </a:xfrm>
          <a:prstGeom prst="rect">
            <a:avLst/>
          </a:prstGeom>
        </p:spPr>
      </p:pic>
      <p:sp>
        <p:nvSpPr>
          <p:cNvPr id="9" name="Tekstvak 8">
            <a:extLst>
              <a:ext uri="{FF2B5EF4-FFF2-40B4-BE49-F238E27FC236}">
                <a16:creationId xmlns:a16="http://schemas.microsoft.com/office/drawing/2014/main" id="{14896EF3-5CD2-1805-398A-5E51CD08D743}"/>
              </a:ext>
            </a:extLst>
          </p:cNvPr>
          <p:cNvSpPr txBox="1"/>
          <p:nvPr/>
        </p:nvSpPr>
        <p:spPr>
          <a:xfrm>
            <a:off x="4437165" y="689933"/>
            <a:ext cx="7229621" cy="5262979"/>
          </a:xfrm>
          <a:prstGeom prst="rect">
            <a:avLst/>
          </a:prstGeom>
          <a:noFill/>
          <a:ln w="28575">
            <a:solidFill>
              <a:srgbClr val="00B050"/>
            </a:solidFill>
            <a:prstDash val="dash"/>
          </a:ln>
        </p:spPr>
        <p:txBody>
          <a:bodyPr wrap="square" rtlCol="0">
            <a:spAutoFit/>
          </a:bodyPr>
          <a:lstStyle/>
          <a:p>
            <a:pPr marL="285750" indent="-285750">
              <a:buFontTx/>
              <a:buChar char="-"/>
            </a:pPr>
            <a:r>
              <a:rPr lang="nl-BE" sz="2400" dirty="0"/>
              <a:t>Is er </a:t>
            </a:r>
            <a:r>
              <a:rPr lang="nl-BE" sz="2400" b="1" dirty="0"/>
              <a:t>bereidheid</a:t>
            </a:r>
            <a:r>
              <a:rPr lang="nl-BE" sz="2400" dirty="0"/>
              <a:t> en ‘aanwezigheid’ om in gesprek te gaan?</a:t>
            </a:r>
          </a:p>
          <a:p>
            <a:pPr marL="285750" indent="-285750">
              <a:buFontTx/>
              <a:buChar char="-"/>
            </a:pPr>
            <a:r>
              <a:rPr lang="nl-BE" sz="2400" dirty="0"/>
              <a:t>Is er voldoende vertrouwen en </a:t>
            </a:r>
            <a:r>
              <a:rPr lang="nl-BE" sz="2400" b="1" dirty="0"/>
              <a:t>veiligheid</a:t>
            </a:r>
            <a:r>
              <a:rPr lang="nl-BE" sz="2400" dirty="0"/>
              <a:t> om in gesprek te gaan?</a:t>
            </a:r>
          </a:p>
          <a:p>
            <a:pPr marL="285750" indent="-285750">
              <a:buFontTx/>
              <a:buChar char="-"/>
            </a:pPr>
            <a:r>
              <a:rPr lang="nl-BE" sz="2400" dirty="0"/>
              <a:t>Is er </a:t>
            </a:r>
            <a:r>
              <a:rPr lang="nl-BE" sz="2400" b="1" dirty="0"/>
              <a:t>gelijkwaardigheid</a:t>
            </a:r>
            <a:r>
              <a:rPr lang="nl-BE" sz="2400" dirty="0"/>
              <a:t>? Of zijn er </a:t>
            </a:r>
            <a:r>
              <a:rPr lang="nl-BE" sz="2400" b="1" dirty="0"/>
              <a:t>machtsverschillen</a:t>
            </a:r>
            <a:r>
              <a:rPr lang="nl-BE" sz="2400" dirty="0"/>
              <a:t> en kunnen die eventueel weggewerkt of verkleind worden?</a:t>
            </a:r>
          </a:p>
          <a:p>
            <a:pPr marL="285750" indent="-285750">
              <a:buFontTx/>
              <a:buChar char="-"/>
            </a:pPr>
            <a:r>
              <a:rPr lang="nl-BE" sz="2400" dirty="0"/>
              <a:t>Is er ruimte om iedereen gelijkwaardig te laten </a:t>
            </a:r>
            <a:r>
              <a:rPr lang="nl-BE" sz="2400" b="1" dirty="0"/>
              <a:t>participeren</a:t>
            </a:r>
            <a:r>
              <a:rPr lang="nl-BE" sz="2400" dirty="0"/>
              <a:t>? </a:t>
            </a:r>
          </a:p>
          <a:p>
            <a:pPr marL="285750" indent="-285750">
              <a:buFontTx/>
              <a:buChar char="-"/>
            </a:pPr>
            <a:r>
              <a:rPr lang="nl-BE" sz="2400" dirty="0"/>
              <a:t>Kan er op het </a:t>
            </a:r>
            <a:r>
              <a:rPr lang="nl-BE" sz="2400" b="1" dirty="0"/>
              <a:t>tempo</a:t>
            </a:r>
            <a:r>
              <a:rPr lang="nl-BE" sz="2400" dirty="0"/>
              <a:t> van de betrokkenen gewerkt worden? </a:t>
            </a:r>
          </a:p>
          <a:p>
            <a:pPr marL="285750" indent="-285750">
              <a:buFontTx/>
              <a:buChar char="-"/>
            </a:pPr>
            <a:r>
              <a:rPr lang="nl-NL" sz="2400" dirty="0"/>
              <a:t>Hebben betrokkenen </a:t>
            </a:r>
            <a:r>
              <a:rPr lang="nl-NL" sz="2400" b="1" dirty="0"/>
              <a:t>inzicht</a:t>
            </a:r>
            <a:r>
              <a:rPr lang="nl-NL" sz="2400" dirty="0"/>
              <a:t> in eigen denken en handelen?</a:t>
            </a:r>
            <a:endParaRPr lang="nl-BE" sz="2400" dirty="0"/>
          </a:p>
          <a:p>
            <a:pPr marL="285750" indent="-285750">
              <a:buFontTx/>
              <a:buChar char="-"/>
            </a:pPr>
            <a:r>
              <a:rPr lang="nl-BE" sz="2400" dirty="0"/>
              <a:t>Is er (voldoende) </a:t>
            </a:r>
            <a:r>
              <a:rPr lang="nl-BE" sz="2400" b="1" dirty="0"/>
              <a:t>wederzijds</a:t>
            </a:r>
            <a:r>
              <a:rPr lang="nl-BE" sz="2400" dirty="0"/>
              <a:t> </a:t>
            </a:r>
            <a:r>
              <a:rPr lang="nl-BE" sz="2400" b="1" dirty="0"/>
              <a:t>respect</a:t>
            </a:r>
            <a:r>
              <a:rPr lang="nl-BE" sz="2400" dirty="0"/>
              <a:t> en openheid?  </a:t>
            </a:r>
          </a:p>
        </p:txBody>
      </p:sp>
    </p:spTree>
    <p:extLst>
      <p:ext uri="{BB962C8B-B14F-4D97-AF65-F5344CB8AC3E}">
        <p14:creationId xmlns:p14="http://schemas.microsoft.com/office/powerpoint/2010/main" val="22198628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B42D3F-5A79-3613-2B4E-B360259A20B1}"/>
            </a:ext>
          </a:extLst>
        </p:cNvPr>
        <p:cNvGrpSpPr/>
        <p:nvPr/>
      </p:nvGrpSpPr>
      <p:grpSpPr>
        <a:xfrm>
          <a:off x="0" y="0"/>
          <a:ext cx="0" cy="0"/>
          <a:chOff x="0" y="0"/>
          <a:chExt cx="0" cy="0"/>
        </a:xfrm>
      </p:grpSpPr>
      <p:pic>
        <p:nvPicPr>
          <p:cNvPr id="19" name="Afbeelding 18" descr="Afbeelding met schermopname, Graphics, grafische vormgeving, ontwerp&#10;&#10;Door AI gegenereerde inhoud is mogelijk onjuist.">
            <a:extLst>
              <a:ext uri="{FF2B5EF4-FFF2-40B4-BE49-F238E27FC236}">
                <a16:creationId xmlns:a16="http://schemas.microsoft.com/office/drawing/2014/main" id="{3B4C35D0-360E-FED1-2299-E2A959A9BC94}"/>
              </a:ext>
            </a:extLst>
          </p:cNvPr>
          <p:cNvPicPr>
            <a:picLocks noChangeAspect="1"/>
          </p:cNvPicPr>
          <p:nvPr/>
        </p:nvPicPr>
        <p:blipFill>
          <a:blip r:embed="rId3"/>
          <a:srcRect t="62742" r="71097"/>
          <a:stretch>
            <a:fillRect/>
          </a:stretch>
        </p:blipFill>
        <p:spPr>
          <a:xfrm>
            <a:off x="0" y="4809223"/>
            <a:ext cx="2246489" cy="2048777"/>
          </a:xfrm>
          <a:prstGeom prst="rect">
            <a:avLst/>
          </a:prstGeom>
        </p:spPr>
      </p:pic>
      <p:sp>
        <p:nvSpPr>
          <p:cNvPr id="15" name="Rectangle 10">
            <a:extLst>
              <a:ext uri="{FF2B5EF4-FFF2-40B4-BE49-F238E27FC236}">
                <a16:creationId xmlns:a16="http://schemas.microsoft.com/office/drawing/2014/main" id="{18D4B560-8BDE-4D3F-536C-88A90B3CC0B0}"/>
              </a:ext>
            </a:extLst>
          </p:cNvPr>
          <p:cNvSpPr/>
          <p:nvPr/>
        </p:nvSpPr>
        <p:spPr>
          <a:xfrm rot="5400000">
            <a:off x="3509998" y="-83652"/>
            <a:ext cx="1440000" cy="8460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PT Sans" panose="020B0503020203020204" pitchFamily="34" charset="0"/>
              <a:ea typeface="PT Sans" panose="020B0503020203020204" pitchFamily="34" charset="0"/>
              <a:cs typeface="+mn-cs"/>
            </a:endParaRPr>
          </a:p>
        </p:txBody>
      </p:sp>
      <p:sp>
        <p:nvSpPr>
          <p:cNvPr id="16" name="Titel 1">
            <a:extLst>
              <a:ext uri="{FF2B5EF4-FFF2-40B4-BE49-F238E27FC236}">
                <a16:creationId xmlns:a16="http://schemas.microsoft.com/office/drawing/2014/main" id="{15E988E4-E0A9-11AB-A4C7-EE806417F289}"/>
              </a:ext>
            </a:extLst>
          </p:cNvPr>
          <p:cNvSpPr txBox="1">
            <a:spLocks/>
          </p:cNvSpPr>
          <p:nvPr/>
        </p:nvSpPr>
        <p:spPr>
          <a:xfrm>
            <a:off x="2087998" y="3482162"/>
            <a:ext cx="63720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nl-BE" b="1" dirty="0">
                <a:solidFill>
                  <a:schemeClr val="bg1"/>
                </a:solidFill>
                <a:latin typeface=""/>
              </a:rPr>
              <a:t>2.gemeenschappelijke BASIS</a:t>
            </a:r>
            <a:endParaRPr lang="nl-BE" dirty="0">
              <a:solidFill>
                <a:schemeClr val="bg1"/>
              </a:solidFill>
            </a:endParaRPr>
          </a:p>
        </p:txBody>
      </p:sp>
      <p:sp>
        <p:nvSpPr>
          <p:cNvPr id="17" name="Rectangle 10">
            <a:extLst>
              <a:ext uri="{FF2B5EF4-FFF2-40B4-BE49-F238E27FC236}">
                <a16:creationId xmlns:a16="http://schemas.microsoft.com/office/drawing/2014/main" id="{67C7C18F-BBDF-61AF-2CDC-8AE0639C6DDF}"/>
              </a:ext>
            </a:extLst>
          </p:cNvPr>
          <p:cNvSpPr/>
          <p:nvPr/>
        </p:nvSpPr>
        <p:spPr>
          <a:xfrm rot="5400000">
            <a:off x="-611533" y="2505242"/>
            <a:ext cx="1380223" cy="15716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PT Sans" panose="020B0503020203020204" pitchFamily="34" charset="0"/>
              <a:ea typeface="PT Sans" panose="020B0503020203020204" pitchFamily="34" charset="0"/>
              <a:cs typeface="+mn-cs"/>
            </a:endParaRPr>
          </a:p>
        </p:txBody>
      </p:sp>
      <p:sp>
        <p:nvSpPr>
          <p:cNvPr id="18" name="Rectangle 10">
            <a:extLst>
              <a:ext uri="{FF2B5EF4-FFF2-40B4-BE49-F238E27FC236}">
                <a16:creationId xmlns:a16="http://schemas.microsoft.com/office/drawing/2014/main" id="{EA308441-E74D-6D18-6005-A5F5EE7A8044}"/>
              </a:ext>
            </a:extLst>
          </p:cNvPr>
          <p:cNvSpPr/>
          <p:nvPr/>
        </p:nvSpPr>
        <p:spPr>
          <a:xfrm rot="5400000">
            <a:off x="-611530" y="5630294"/>
            <a:ext cx="1380224" cy="157162"/>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PT Sans" panose="020B0503020203020204" pitchFamily="34" charset="0"/>
              <a:ea typeface="PT Sans" panose="020B0503020203020204" pitchFamily="34" charset="0"/>
              <a:cs typeface="+mn-cs"/>
            </a:endParaRPr>
          </a:p>
        </p:txBody>
      </p:sp>
    </p:spTree>
    <p:extLst>
      <p:ext uri="{BB962C8B-B14F-4D97-AF65-F5344CB8AC3E}">
        <p14:creationId xmlns:p14="http://schemas.microsoft.com/office/powerpoint/2010/main" val="34048773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B9E1CD-3E8B-C64F-0A90-6BD108B7F132}"/>
            </a:ext>
          </a:extLst>
        </p:cNvPr>
        <p:cNvGrpSpPr/>
        <p:nvPr/>
      </p:nvGrpSpPr>
      <p:grpSpPr>
        <a:xfrm>
          <a:off x="0" y="0"/>
          <a:ext cx="0" cy="0"/>
          <a:chOff x="0" y="0"/>
          <a:chExt cx="0" cy="0"/>
        </a:xfrm>
      </p:grpSpPr>
      <p:pic>
        <p:nvPicPr>
          <p:cNvPr id="19" name="Afbeelding 18" descr="Afbeelding met schermopname, Graphics, grafische vormgeving, ontwerp&#10;&#10;Door AI gegenereerde inhoud is mogelijk onjuist.">
            <a:extLst>
              <a:ext uri="{FF2B5EF4-FFF2-40B4-BE49-F238E27FC236}">
                <a16:creationId xmlns:a16="http://schemas.microsoft.com/office/drawing/2014/main" id="{3AEB5C76-C89D-DF2F-1554-6CC0F77C9279}"/>
              </a:ext>
            </a:extLst>
          </p:cNvPr>
          <p:cNvPicPr>
            <a:picLocks noChangeAspect="1"/>
          </p:cNvPicPr>
          <p:nvPr/>
        </p:nvPicPr>
        <p:blipFill>
          <a:blip r:embed="rId3"/>
          <a:srcRect t="62742" r="71097"/>
          <a:stretch>
            <a:fillRect/>
          </a:stretch>
        </p:blipFill>
        <p:spPr>
          <a:xfrm>
            <a:off x="0" y="4809223"/>
            <a:ext cx="2246489" cy="2048777"/>
          </a:xfrm>
          <a:prstGeom prst="rect">
            <a:avLst/>
          </a:prstGeom>
        </p:spPr>
      </p:pic>
      <p:sp>
        <p:nvSpPr>
          <p:cNvPr id="17" name="Rectangle 10">
            <a:extLst>
              <a:ext uri="{FF2B5EF4-FFF2-40B4-BE49-F238E27FC236}">
                <a16:creationId xmlns:a16="http://schemas.microsoft.com/office/drawing/2014/main" id="{97E038BD-1BB6-756E-2C4C-B7D1FFAAAB20}"/>
              </a:ext>
            </a:extLst>
          </p:cNvPr>
          <p:cNvSpPr/>
          <p:nvPr/>
        </p:nvSpPr>
        <p:spPr>
          <a:xfrm rot="5400000">
            <a:off x="-611533" y="2505242"/>
            <a:ext cx="1380223" cy="15716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PT Sans" panose="020B0503020203020204" pitchFamily="34" charset="0"/>
              <a:ea typeface="PT Sans" panose="020B0503020203020204" pitchFamily="34" charset="0"/>
              <a:cs typeface="+mn-cs"/>
            </a:endParaRPr>
          </a:p>
        </p:txBody>
      </p:sp>
      <p:sp>
        <p:nvSpPr>
          <p:cNvPr id="18" name="Rectangle 10">
            <a:extLst>
              <a:ext uri="{FF2B5EF4-FFF2-40B4-BE49-F238E27FC236}">
                <a16:creationId xmlns:a16="http://schemas.microsoft.com/office/drawing/2014/main" id="{79200693-B8E7-E85F-D909-4CF6927846B5}"/>
              </a:ext>
            </a:extLst>
          </p:cNvPr>
          <p:cNvSpPr/>
          <p:nvPr/>
        </p:nvSpPr>
        <p:spPr>
          <a:xfrm rot="5400000">
            <a:off x="-611530" y="5630294"/>
            <a:ext cx="1380224" cy="157162"/>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PT Sans" panose="020B0503020203020204" pitchFamily="34" charset="0"/>
              <a:ea typeface="PT Sans" panose="020B0503020203020204" pitchFamily="34" charset="0"/>
              <a:cs typeface="+mn-cs"/>
            </a:endParaRPr>
          </a:p>
        </p:txBody>
      </p:sp>
      <p:sp>
        <p:nvSpPr>
          <p:cNvPr id="3" name="Tekstvak 2">
            <a:extLst>
              <a:ext uri="{FF2B5EF4-FFF2-40B4-BE49-F238E27FC236}">
                <a16:creationId xmlns:a16="http://schemas.microsoft.com/office/drawing/2014/main" id="{FB5EDF98-43A4-033D-22C6-D54F7BA87464}"/>
              </a:ext>
            </a:extLst>
          </p:cNvPr>
          <p:cNvSpPr txBox="1"/>
          <p:nvPr/>
        </p:nvSpPr>
        <p:spPr>
          <a:xfrm>
            <a:off x="2259496" y="1904617"/>
            <a:ext cx="9932504" cy="769441"/>
          </a:xfrm>
          <a:prstGeom prst="rect">
            <a:avLst/>
          </a:prstGeom>
          <a:solidFill>
            <a:schemeClr val="bg1">
              <a:lumMod val="75000"/>
            </a:schemeClr>
          </a:solidFill>
          <a:ln>
            <a:solidFill>
              <a:schemeClr val="bg1">
                <a:lumMod val="75000"/>
              </a:schemeClr>
            </a:solidFill>
          </a:ln>
        </p:spPr>
        <p:txBody>
          <a:bodyPr wrap="square" rtlCol="0">
            <a:spAutoFit/>
          </a:bodyPr>
          <a:lstStyle/>
          <a:p>
            <a:r>
              <a:rPr lang="nl-BE" sz="4400" b="1" dirty="0">
                <a:solidFill>
                  <a:schemeClr val="bg1"/>
                </a:solidFill>
              </a:rPr>
              <a:t>Wat?</a:t>
            </a:r>
            <a:endParaRPr lang="nl-BE" sz="4400" b="1" dirty="0">
              <a:solidFill>
                <a:schemeClr val="bg1"/>
              </a:solidFill>
              <a:latin typeface=""/>
              <a:ea typeface="+mj-ea"/>
              <a:cs typeface="+mj-cs"/>
            </a:endParaRPr>
          </a:p>
        </p:txBody>
      </p:sp>
      <p:sp>
        <p:nvSpPr>
          <p:cNvPr id="5" name="Rectangle 10">
            <a:extLst>
              <a:ext uri="{FF2B5EF4-FFF2-40B4-BE49-F238E27FC236}">
                <a16:creationId xmlns:a16="http://schemas.microsoft.com/office/drawing/2014/main" id="{C1D53BA0-7743-9423-326C-DC7BC9161E3C}"/>
              </a:ext>
            </a:extLst>
          </p:cNvPr>
          <p:cNvSpPr/>
          <p:nvPr/>
        </p:nvSpPr>
        <p:spPr>
          <a:xfrm rot="5400000">
            <a:off x="3509998" y="-3045383"/>
            <a:ext cx="1440000" cy="8460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PT Sans" panose="020B0503020203020204" pitchFamily="34" charset="0"/>
              <a:ea typeface="PT Sans" panose="020B0503020203020204" pitchFamily="34" charset="0"/>
              <a:cs typeface="+mn-cs"/>
            </a:endParaRPr>
          </a:p>
        </p:txBody>
      </p:sp>
      <p:sp>
        <p:nvSpPr>
          <p:cNvPr id="6" name="Titel 1">
            <a:extLst>
              <a:ext uri="{FF2B5EF4-FFF2-40B4-BE49-F238E27FC236}">
                <a16:creationId xmlns:a16="http://schemas.microsoft.com/office/drawing/2014/main" id="{17B25B05-E90E-24C5-BED9-FBF49DAC0BFC}"/>
              </a:ext>
            </a:extLst>
          </p:cNvPr>
          <p:cNvSpPr txBox="1">
            <a:spLocks/>
          </p:cNvSpPr>
          <p:nvPr/>
        </p:nvSpPr>
        <p:spPr>
          <a:xfrm>
            <a:off x="642581" y="524257"/>
            <a:ext cx="761524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nl-BE" b="1" dirty="0">
                <a:solidFill>
                  <a:schemeClr val="bg1"/>
                </a:solidFill>
                <a:latin typeface=""/>
              </a:rPr>
              <a:t>gemeenschappelijke BASIS</a:t>
            </a:r>
            <a:endParaRPr lang="nl-BE" dirty="0">
              <a:solidFill>
                <a:schemeClr val="bg1"/>
              </a:solidFill>
            </a:endParaRPr>
          </a:p>
        </p:txBody>
      </p:sp>
      <p:sp>
        <p:nvSpPr>
          <p:cNvPr id="7" name="Tekstvak 6">
            <a:extLst>
              <a:ext uri="{FF2B5EF4-FFF2-40B4-BE49-F238E27FC236}">
                <a16:creationId xmlns:a16="http://schemas.microsoft.com/office/drawing/2014/main" id="{25F581E5-CA8E-9374-D992-E94149A68FD6}"/>
              </a:ext>
            </a:extLst>
          </p:cNvPr>
          <p:cNvSpPr txBox="1"/>
          <p:nvPr/>
        </p:nvSpPr>
        <p:spPr>
          <a:xfrm>
            <a:off x="2155164" y="2988155"/>
            <a:ext cx="9657896" cy="2308324"/>
          </a:xfrm>
          <a:prstGeom prst="rect">
            <a:avLst/>
          </a:prstGeom>
          <a:noFill/>
        </p:spPr>
        <p:txBody>
          <a:bodyPr wrap="square" rtlCol="0">
            <a:spAutoFit/>
          </a:bodyPr>
          <a:lstStyle/>
          <a:p>
            <a:pPr lvl="0"/>
            <a:r>
              <a:rPr lang="nl-BE" sz="2400" dirty="0">
                <a:latin typeface="Aptos" panose="020B0004020202020204" pitchFamily="34" charset="0"/>
              </a:rPr>
              <a:t>In dit tweede deel zoek je samen naar een gemeenschappelijk basis voor het gesprek, de activiteit, de uitwisseling, … waarin de tegenspraak ruimte krijgt. Door een gemeenschappelijke basis te benoemen – hoe die abstract ook is – creëer je een gedeeld fundament dat voorbij gaat aan individuele verschillen. Dat fundament vormt de basis waarop verschillen kunnen en mogen bestaan.</a:t>
            </a:r>
          </a:p>
        </p:txBody>
      </p:sp>
    </p:spTree>
    <p:extLst>
      <p:ext uri="{BB962C8B-B14F-4D97-AF65-F5344CB8AC3E}">
        <p14:creationId xmlns:p14="http://schemas.microsoft.com/office/powerpoint/2010/main" val="31374572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293D4C-0AD9-936D-1E91-7742FA13CD0B}"/>
            </a:ext>
          </a:extLst>
        </p:cNvPr>
        <p:cNvGrpSpPr/>
        <p:nvPr/>
      </p:nvGrpSpPr>
      <p:grpSpPr>
        <a:xfrm>
          <a:off x="0" y="0"/>
          <a:ext cx="0" cy="0"/>
          <a:chOff x="0" y="0"/>
          <a:chExt cx="0" cy="0"/>
        </a:xfrm>
      </p:grpSpPr>
      <p:pic>
        <p:nvPicPr>
          <p:cNvPr id="19" name="Afbeelding 18" descr="Afbeelding met schermopname, Graphics, grafische vormgeving, ontwerp&#10;&#10;Door AI gegenereerde inhoud is mogelijk onjuist.">
            <a:extLst>
              <a:ext uri="{FF2B5EF4-FFF2-40B4-BE49-F238E27FC236}">
                <a16:creationId xmlns:a16="http://schemas.microsoft.com/office/drawing/2014/main" id="{F67149A7-2E6B-4FF5-0708-C785CF4940DB}"/>
              </a:ext>
            </a:extLst>
          </p:cNvPr>
          <p:cNvPicPr>
            <a:picLocks noChangeAspect="1"/>
          </p:cNvPicPr>
          <p:nvPr/>
        </p:nvPicPr>
        <p:blipFill>
          <a:blip r:embed="rId3"/>
          <a:srcRect t="62742" r="71097"/>
          <a:stretch>
            <a:fillRect/>
          </a:stretch>
        </p:blipFill>
        <p:spPr>
          <a:xfrm>
            <a:off x="0" y="4809223"/>
            <a:ext cx="2246489" cy="2048777"/>
          </a:xfrm>
          <a:prstGeom prst="rect">
            <a:avLst/>
          </a:prstGeom>
        </p:spPr>
      </p:pic>
      <p:sp>
        <p:nvSpPr>
          <p:cNvPr id="17" name="Rectangle 10">
            <a:extLst>
              <a:ext uri="{FF2B5EF4-FFF2-40B4-BE49-F238E27FC236}">
                <a16:creationId xmlns:a16="http://schemas.microsoft.com/office/drawing/2014/main" id="{23EBEC19-2B0F-AB51-7F1C-8222486FF721}"/>
              </a:ext>
            </a:extLst>
          </p:cNvPr>
          <p:cNvSpPr/>
          <p:nvPr/>
        </p:nvSpPr>
        <p:spPr>
          <a:xfrm rot="5400000">
            <a:off x="-611533" y="2505242"/>
            <a:ext cx="1380223" cy="15716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PT Sans" panose="020B0503020203020204" pitchFamily="34" charset="0"/>
              <a:ea typeface="PT Sans" panose="020B0503020203020204" pitchFamily="34" charset="0"/>
              <a:cs typeface="+mn-cs"/>
            </a:endParaRPr>
          </a:p>
        </p:txBody>
      </p:sp>
      <p:sp>
        <p:nvSpPr>
          <p:cNvPr id="18" name="Rectangle 10">
            <a:extLst>
              <a:ext uri="{FF2B5EF4-FFF2-40B4-BE49-F238E27FC236}">
                <a16:creationId xmlns:a16="http://schemas.microsoft.com/office/drawing/2014/main" id="{F2AF63AF-6DD1-BC7D-C845-AFFAD889D550}"/>
              </a:ext>
            </a:extLst>
          </p:cNvPr>
          <p:cNvSpPr/>
          <p:nvPr/>
        </p:nvSpPr>
        <p:spPr>
          <a:xfrm rot="5400000">
            <a:off x="-611530" y="5630294"/>
            <a:ext cx="1380224" cy="157162"/>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PT Sans" panose="020B0503020203020204" pitchFamily="34" charset="0"/>
              <a:ea typeface="PT Sans" panose="020B0503020203020204" pitchFamily="34" charset="0"/>
              <a:cs typeface="+mn-cs"/>
            </a:endParaRPr>
          </a:p>
        </p:txBody>
      </p:sp>
      <p:sp>
        <p:nvSpPr>
          <p:cNvPr id="3" name="Tekstvak 2">
            <a:extLst>
              <a:ext uri="{FF2B5EF4-FFF2-40B4-BE49-F238E27FC236}">
                <a16:creationId xmlns:a16="http://schemas.microsoft.com/office/drawing/2014/main" id="{66572237-2FE8-7CA7-CED1-569D814DEE10}"/>
              </a:ext>
            </a:extLst>
          </p:cNvPr>
          <p:cNvSpPr txBox="1"/>
          <p:nvPr/>
        </p:nvSpPr>
        <p:spPr>
          <a:xfrm>
            <a:off x="2259496" y="1904617"/>
            <a:ext cx="9932504" cy="769441"/>
          </a:xfrm>
          <a:prstGeom prst="rect">
            <a:avLst/>
          </a:prstGeom>
          <a:solidFill>
            <a:schemeClr val="bg1">
              <a:lumMod val="75000"/>
            </a:schemeClr>
          </a:solidFill>
          <a:ln>
            <a:solidFill>
              <a:schemeClr val="bg1">
                <a:lumMod val="75000"/>
              </a:schemeClr>
            </a:solidFill>
          </a:ln>
        </p:spPr>
        <p:txBody>
          <a:bodyPr wrap="square" rtlCol="0">
            <a:spAutoFit/>
          </a:bodyPr>
          <a:lstStyle/>
          <a:p>
            <a:r>
              <a:rPr lang="nl-BE" sz="4400" b="1" dirty="0">
                <a:solidFill>
                  <a:schemeClr val="bg1"/>
                </a:solidFill>
              </a:rPr>
              <a:t>Hoe?</a:t>
            </a:r>
            <a:endParaRPr lang="nl-BE" sz="4400" b="1" dirty="0">
              <a:solidFill>
                <a:schemeClr val="bg1"/>
              </a:solidFill>
              <a:latin typeface=""/>
              <a:ea typeface="+mj-ea"/>
              <a:cs typeface="+mj-cs"/>
            </a:endParaRPr>
          </a:p>
        </p:txBody>
      </p:sp>
      <p:sp>
        <p:nvSpPr>
          <p:cNvPr id="5" name="Rectangle 10">
            <a:extLst>
              <a:ext uri="{FF2B5EF4-FFF2-40B4-BE49-F238E27FC236}">
                <a16:creationId xmlns:a16="http://schemas.microsoft.com/office/drawing/2014/main" id="{5AA0F452-6EA9-2EA1-6D6F-F89510F48714}"/>
              </a:ext>
            </a:extLst>
          </p:cNvPr>
          <p:cNvSpPr/>
          <p:nvPr/>
        </p:nvSpPr>
        <p:spPr>
          <a:xfrm rot="5400000">
            <a:off x="3509998" y="-3045383"/>
            <a:ext cx="1440000" cy="8460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PT Sans" panose="020B0503020203020204" pitchFamily="34" charset="0"/>
              <a:ea typeface="PT Sans" panose="020B0503020203020204" pitchFamily="34" charset="0"/>
              <a:cs typeface="+mn-cs"/>
            </a:endParaRPr>
          </a:p>
        </p:txBody>
      </p:sp>
      <p:sp>
        <p:nvSpPr>
          <p:cNvPr id="6" name="Titel 1">
            <a:extLst>
              <a:ext uri="{FF2B5EF4-FFF2-40B4-BE49-F238E27FC236}">
                <a16:creationId xmlns:a16="http://schemas.microsoft.com/office/drawing/2014/main" id="{E58221CB-D95A-B748-5181-1D02086FE40C}"/>
              </a:ext>
            </a:extLst>
          </p:cNvPr>
          <p:cNvSpPr txBox="1">
            <a:spLocks/>
          </p:cNvSpPr>
          <p:nvPr/>
        </p:nvSpPr>
        <p:spPr>
          <a:xfrm>
            <a:off x="642581" y="524257"/>
            <a:ext cx="761524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nl-BE" b="1" dirty="0">
                <a:solidFill>
                  <a:schemeClr val="bg1"/>
                </a:solidFill>
                <a:latin typeface=""/>
              </a:rPr>
              <a:t>gemeenschappelijke BASIS</a:t>
            </a:r>
            <a:endParaRPr lang="nl-BE" dirty="0">
              <a:solidFill>
                <a:schemeClr val="bg1"/>
              </a:solidFill>
            </a:endParaRPr>
          </a:p>
        </p:txBody>
      </p:sp>
      <p:sp>
        <p:nvSpPr>
          <p:cNvPr id="7" name="Tekstvak 6">
            <a:extLst>
              <a:ext uri="{FF2B5EF4-FFF2-40B4-BE49-F238E27FC236}">
                <a16:creationId xmlns:a16="http://schemas.microsoft.com/office/drawing/2014/main" id="{F4CB32C9-648F-D459-1DD7-FD67C64F4270}"/>
              </a:ext>
            </a:extLst>
          </p:cNvPr>
          <p:cNvSpPr txBox="1"/>
          <p:nvPr/>
        </p:nvSpPr>
        <p:spPr>
          <a:xfrm>
            <a:off x="2246489" y="2917423"/>
            <a:ext cx="9748727" cy="3416320"/>
          </a:xfrm>
          <a:prstGeom prst="rect">
            <a:avLst/>
          </a:prstGeom>
          <a:noFill/>
        </p:spPr>
        <p:txBody>
          <a:bodyPr wrap="square" rtlCol="0">
            <a:spAutoFit/>
          </a:bodyPr>
          <a:lstStyle/>
          <a:p>
            <a:pPr lvl="0"/>
            <a:r>
              <a:rPr lang="nl-BE" sz="2400" dirty="0">
                <a:latin typeface="Aptos" panose="020B0004020202020204" pitchFamily="34" charset="0"/>
              </a:rPr>
              <a:t>Het benoemen van of zoeken naar gemeenschappelijke basis of een gedeelde zorg kan vertrekken vanuit ideeën over samenleven, vanuit een aantal grondrechten en –vrijheden of vanuit de eigen organisatievisie of -doelstellingen. Het gesprek start met na te gaan wat betrokkenen belangrijk vinden, bijvoorbeeld in de werking, hun eigen leven of omgeving.</a:t>
            </a:r>
          </a:p>
          <a:p>
            <a:pPr lvl="0"/>
            <a:r>
              <a:rPr lang="nl-BE" sz="2400" dirty="0">
                <a:latin typeface="Aptos" panose="020B0004020202020204" pitchFamily="34" charset="0"/>
              </a:rPr>
              <a:t>Volgende slides geven de stappen weer die doorlopen kunnen worden.</a:t>
            </a:r>
          </a:p>
          <a:p>
            <a:pPr lvl="0"/>
            <a:r>
              <a:rPr kumimoji="0" lang="nl-BE" sz="2400" b="0"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Om dat constructief of kwaliteitsvol te kunnen doen, moet er vooraf voldaan zijn aan enkele randvoorwaarden.</a:t>
            </a:r>
            <a:endParaRPr lang="nl-BE" dirty="0">
              <a:latin typeface="Aptos" panose="020B0004020202020204" pitchFamily="34" charset="0"/>
            </a:endParaRPr>
          </a:p>
        </p:txBody>
      </p:sp>
    </p:spTree>
    <p:extLst>
      <p:ext uri="{BB962C8B-B14F-4D97-AF65-F5344CB8AC3E}">
        <p14:creationId xmlns:p14="http://schemas.microsoft.com/office/powerpoint/2010/main" val="42316116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1CAF1F-E941-5773-0025-A39F32915EF0}"/>
            </a:ext>
          </a:extLst>
        </p:cNvPr>
        <p:cNvGrpSpPr/>
        <p:nvPr/>
      </p:nvGrpSpPr>
      <p:grpSpPr>
        <a:xfrm>
          <a:off x="0" y="0"/>
          <a:ext cx="0" cy="0"/>
          <a:chOff x="0" y="0"/>
          <a:chExt cx="0" cy="0"/>
        </a:xfrm>
      </p:grpSpPr>
      <p:pic>
        <p:nvPicPr>
          <p:cNvPr id="19" name="Afbeelding 18" descr="Afbeelding met schermopname, Graphics, grafische vormgeving, ontwerp&#10;&#10;Door AI gegenereerde inhoud is mogelijk onjuist.">
            <a:extLst>
              <a:ext uri="{FF2B5EF4-FFF2-40B4-BE49-F238E27FC236}">
                <a16:creationId xmlns:a16="http://schemas.microsoft.com/office/drawing/2014/main" id="{4B48E761-7AB6-612E-90F1-70F148766E66}"/>
              </a:ext>
            </a:extLst>
          </p:cNvPr>
          <p:cNvPicPr>
            <a:picLocks noChangeAspect="1"/>
          </p:cNvPicPr>
          <p:nvPr/>
        </p:nvPicPr>
        <p:blipFill>
          <a:blip r:embed="rId3"/>
          <a:srcRect t="62742" r="71097"/>
          <a:stretch>
            <a:fillRect/>
          </a:stretch>
        </p:blipFill>
        <p:spPr>
          <a:xfrm>
            <a:off x="0" y="4809223"/>
            <a:ext cx="2246489" cy="2048777"/>
          </a:xfrm>
          <a:prstGeom prst="rect">
            <a:avLst/>
          </a:prstGeom>
        </p:spPr>
      </p:pic>
      <p:sp>
        <p:nvSpPr>
          <p:cNvPr id="17" name="Rectangle 10">
            <a:extLst>
              <a:ext uri="{FF2B5EF4-FFF2-40B4-BE49-F238E27FC236}">
                <a16:creationId xmlns:a16="http://schemas.microsoft.com/office/drawing/2014/main" id="{964BC06C-3B4F-5673-59A7-ED81E7DC6811}"/>
              </a:ext>
            </a:extLst>
          </p:cNvPr>
          <p:cNvSpPr/>
          <p:nvPr/>
        </p:nvSpPr>
        <p:spPr>
          <a:xfrm rot="5400000">
            <a:off x="-611533" y="2505242"/>
            <a:ext cx="1380223" cy="15716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PT Sans" panose="020B0503020203020204" pitchFamily="34" charset="0"/>
              <a:ea typeface="PT Sans" panose="020B0503020203020204" pitchFamily="34" charset="0"/>
              <a:cs typeface="+mn-cs"/>
            </a:endParaRPr>
          </a:p>
        </p:txBody>
      </p:sp>
      <p:sp>
        <p:nvSpPr>
          <p:cNvPr id="18" name="Rectangle 10">
            <a:extLst>
              <a:ext uri="{FF2B5EF4-FFF2-40B4-BE49-F238E27FC236}">
                <a16:creationId xmlns:a16="http://schemas.microsoft.com/office/drawing/2014/main" id="{B8BD687E-03F8-733C-1484-755C9BCAC656}"/>
              </a:ext>
            </a:extLst>
          </p:cNvPr>
          <p:cNvSpPr/>
          <p:nvPr/>
        </p:nvSpPr>
        <p:spPr>
          <a:xfrm rot="5400000">
            <a:off x="-611530" y="5630294"/>
            <a:ext cx="1380224" cy="157162"/>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PT Sans" panose="020B0503020203020204" pitchFamily="34" charset="0"/>
              <a:ea typeface="PT Sans" panose="020B0503020203020204" pitchFamily="34" charset="0"/>
              <a:cs typeface="+mn-cs"/>
            </a:endParaRPr>
          </a:p>
        </p:txBody>
      </p:sp>
      <p:sp>
        <p:nvSpPr>
          <p:cNvPr id="5" name="Rectangle 10">
            <a:extLst>
              <a:ext uri="{FF2B5EF4-FFF2-40B4-BE49-F238E27FC236}">
                <a16:creationId xmlns:a16="http://schemas.microsoft.com/office/drawing/2014/main" id="{63FBC49E-9446-35AC-C6FD-C3234A154B93}"/>
              </a:ext>
            </a:extLst>
          </p:cNvPr>
          <p:cNvSpPr/>
          <p:nvPr/>
        </p:nvSpPr>
        <p:spPr>
          <a:xfrm rot="5400000">
            <a:off x="3509998" y="-3045383"/>
            <a:ext cx="1440000" cy="8460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PT Sans" panose="020B0503020203020204" pitchFamily="34" charset="0"/>
              <a:ea typeface="PT Sans" panose="020B0503020203020204" pitchFamily="34" charset="0"/>
              <a:cs typeface="+mn-cs"/>
            </a:endParaRPr>
          </a:p>
        </p:txBody>
      </p:sp>
      <p:sp>
        <p:nvSpPr>
          <p:cNvPr id="6" name="Titel 1">
            <a:extLst>
              <a:ext uri="{FF2B5EF4-FFF2-40B4-BE49-F238E27FC236}">
                <a16:creationId xmlns:a16="http://schemas.microsoft.com/office/drawing/2014/main" id="{B90DC487-2B81-5D61-CBB9-1CD45087A2F7}"/>
              </a:ext>
            </a:extLst>
          </p:cNvPr>
          <p:cNvSpPr txBox="1">
            <a:spLocks/>
          </p:cNvSpPr>
          <p:nvPr/>
        </p:nvSpPr>
        <p:spPr>
          <a:xfrm>
            <a:off x="642581" y="524257"/>
            <a:ext cx="761524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nl-BE" b="1" dirty="0">
                <a:solidFill>
                  <a:schemeClr val="bg1"/>
                </a:solidFill>
                <a:latin typeface=""/>
              </a:rPr>
              <a:t>gemeenschappelijke BASIS</a:t>
            </a:r>
            <a:endParaRPr lang="nl-BE" dirty="0">
              <a:solidFill>
                <a:schemeClr val="bg1"/>
              </a:solidFill>
            </a:endParaRPr>
          </a:p>
        </p:txBody>
      </p:sp>
      <p:graphicFrame>
        <p:nvGraphicFramePr>
          <p:cNvPr id="4" name="Diagram 3">
            <a:extLst>
              <a:ext uri="{FF2B5EF4-FFF2-40B4-BE49-F238E27FC236}">
                <a16:creationId xmlns:a16="http://schemas.microsoft.com/office/drawing/2014/main" id="{8A60E210-EB98-CDCE-A78C-654A7DEEFD7F}"/>
              </a:ext>
            </a:extLst>
          </p:cNvPr>
          <p:cNvGraphicFramePr/>
          <p:nvPr>
            <p:extLst>
              <p:ext uri="{D42A27DB-BD31-4B8C-83A1-F6EECF244321}">
                <p14:modId xmlns:p14="http://schemas.microsoft.com/office/powerpoint/2010/main" val="888237520"/>
              </p:ext>
            </p:extLst>
          </p:nvPr>
        </p:nvGraphicFramePr>
        <p:xfrm>
          <a:off x="386199" y="2236573"/>
          <a:ext cx="11514447" cy="415681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42560201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F16AC2-F8F4-555F-46B8-246A698CAC00}"/>
            </a:ext>
          </a:extLst>
        </p:cNvPr>
        <p:cNvGrpSpPr/>
        <p:nvPr/>
      </p:nvGrpSpPr>
      <p:grpSpPr>
        <a:xfrm>
          <a:off x="0" y="0"/>
          <a:ext cx="0" cy="0"/>
          <a:chOff x="0" y="0"/>
          <a:chExt cx="0" cy="0"/>
        </a:xfrm>
      </p:grpSpPr>
      <p:pic>
        <p:nvPicPr>
          <p:cNvPr id="19" name="Afbeelding 18" descr="Afbeelding met schermopname, Graphics, grafische vormgeving, ontwerp&#10;&#10;Door AI gegenereerde inhoud is mogelijk onjuist.">
            <a:extLst>
              <a:ext uri="{FF2B5EF4-FFF2-40B4-BE49-F238E27FC236}">
                <a16:creationId xmlns:a16="http://schemas.microsoft.com/office/drawing/2014/main" id="{0A638F0E-314E-7FF7-98AA-85BBBDC52F4E}"/>
              </a:ext>
            </a:extLst>
          </p:cNvPr>
          <p:cNvPicPr>
            <a:picLocks noChangeAspect="1"/>
          </p:cNvPicPr>
          <p:nvPr/>
        </p:nvPicPr>
        <p:blipFill>
          <a:blip r:embed="rId3"/>
          <a:srcRect t="62742" r="71097"/>
          <a:stretch>
            <a:fillRect/>
          </a:stretch>
        </p:blipFill>
        <p:spPr>
          <a:xfrm>
            <a:off x="0" y="4809223"/>
            <a:ext cx="2246489" cy="2048777"/>
          </a:xfrm>
          <a:prstGeom prst="rect">
            <a:avLst/>
          </a:prstGeom>
        </p:spPr>
      </p:pic>
      <p:sp>
        <p:nvSpPr>
          <p:cNvPr id="17" name="Rectangle 10">
            <a:extLst>
              <a:ext uri="{FF2B5EF4-FFF2-40B4-BE49-F238E27FC236}">
                <a16:creationId xmlns:a16="http://schemas.microsoft.com/office/drawing/2014/main" id="{3C32784A-7F0D-BD72-4A69-38DF4EE568A5}"/>
              </a:ext>
            </a:extLst>
          </p:cNvPr>
          <p:cNvSpPr/>
          <p:nvPr/>
        </p:nvSpPr>
        <p:spPr>
          <a:xfrm rot="5400000">
            <a:off x="-611533" y="2505242"/>
            <a:ext cx="1380223" cy="15716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PT Sans" panose="020B0503020203020204" pitchFamily="34" charset="0"/>
              <a:ea typeface="PT Sans" panose="020B0503020203020204" pitchFamily="34" charset="0"/>
              <a:cs typeface="+mn-cs"/>
            </a:endParaRPr>
          </a:p>
        </p:txBody>
      </p:sp>
      <p:sp>
        <p:nvSpPr>
          <p:cNvPr id="18" name="Rectangle 10">
            <a:extLst>
              <a:ext uri="{FF2B5EF4-FFF2-40B4-BE49-F238E27FC236}">
                <a16:creationId xmlns:a16="http://schemas.microsoft.com/office/drawing/2014/main" id="{DFC21EF8-1DAE-61BD-96F3-261AA81A10AA}"/>
              </a:ext>
            </a:extLst>
          </p:cNvPr>
          <p:cNvSpPr/>
          <p:nvPr/>
        </p:nvSpPr>
        <p:spPr>
          <a:xfrm rot="5400000">
            <a:off x="-611530" y="5630294"/>
            <a:ext cx="1380224" cy="157162"/>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PT Sans" panose="020B0503020203020204" pitchFamily="34" charset="0"/>
              <a:ea typeface="PT Sans" panose="020B0503020203020204" pitchFamily="34" charset="0"/>
              <a:cs typeface="+mn-cs"/>
            </a:endParaRPr>
          </a:p>
        </p:txBody>
      </p:sp>
      <p:sp>
        <p:nvSpPr>
          <p:cNvPr id="5" name="Rectangle 10">
            <a:extLst>
              <a:ext uri="{FF2B5EF4-FFF2-40B4-BE49-F238E27FC236}">
                <a16:creationId xmlns:a16="http://schemas.microsoft.com/office/drawing/2014/main" id="{ACE54B13-8FD3-1F6A-6C1A-C3C974556475}"/>
              </a:ext>
            </a:extLst>
          </p:cNvPr>
          <p:cNvSpPr/>
          <p:nvPr/>
        </p:nvSpPr>
        <p:spPr>
          <a:xfrm rot="5400000">
            <a:off x="3509998" y="-3045383"/>
            <a:ext cx="1440000" cy="8460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PT Sans" panose="020B0503020203020204" pitchFamily="34" charset="0"/>
              <a:ea typeface="PT Sans" panose="020B0503020203020204" pitchFamily="34" charset="0"/>
              <a:cs typeface="+mn-cs"/>
            </a:endParaRPr>
          </a:p>
        </p:txBody>
      </p:sp>
      <p:sp>
        <p:nvSpPr>
          <p:cNvPr id="6" name="Titel 1">
            <a:extLst>
              <a:ext uri="{FF2B5EF4-FFF2-40B4-BE49-F238E27FC236}">
                <a16:creationId xmlns:a16="http://schemas.microsoft.com/office/drawing/2014/main" id="{35BA7BB9-35F4-EF63-A94F-4385D523B004}"/>
              </a:ext>
            </a:extLst>
          </p:cNvPr>
          <p:cNvSpPr txBox="1">
            <a:spLocks/>
          </p:cNvSpPr>
          <p:nvPr/>
        </p:nvSpPr>
        <p:spPr>
          <a:xfrm>
            <a:off x="642581" y="524257"/>
            <a:ext cx="761524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nl-BE" b="1" dirty="0">
                <a:solidFill>
                  <a:schemeClr val="bg1"/>
                </a:solidFill>
                <a:latin typeface=""/>
              </a:rPr>
              <a:t>gemeenschappelijke BASIS</a:t>
            </a:r>
            <a:endParaRPr lang="nl-BE" dirty="0">
              <a:solidFill>
                <a:schemeClr val="bg1"/>
              </a:solidFill>
            </a:endParaRPr>
          </a:p>
        </p:txBody>
      </p:sp>
      <p:graphicFrame>
        <p:nvGraphicFramePr>
          <p:cNvPr id="2" name="Diagram 1">
            <a:extLst>
              <a:ext uri="{FF2B5EF4-FFF2-40B4-BE49-F238E27FC236}">
                <a16:creationId xmlns:a16="http://schemas.microsoft.com/office/drawing/2014/main" id="{0C87B255-1163-CAED-438D-949FA8A316FA}"/>
              </a:ext>
            </a:extLst>
          </p:cNvPr>
          <p:cNvGraphicFramePr/>
          <p:nvPr>
            <p:extLst>
              <p:ext uri="{D42A27DB-BD31-4B8C-83A1-F6EECF244321}">
                <p14:modId xmlns:p14="http://schemas.microsoft.com/office/powerpoint/2010/main" val="3255986817"/>
              </p:ext>
            </p:extLst>
          </p:nvPr>
        </p:nvGraphicFramePr>
        <p:xfrm>
          <a:off x="386200" y="2048778"/>
          <a:ext cx="11447212" cy="467329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02587995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265840-AE0A-864D-4025-8FADBF7FDC06}"/>
            </a:ext>
          </a:extLst>
        </p:cNvPr>
        <p:cNvGrpSpPr/>
        <p:nvPr/>
      </p:nvGrpSpPr>
      <p:grpSpPr>
        <a:xfrm>
          <a:off x="0" y="0"/>
          <a:ext cx="0" cy="0"/>
          <a:chOff x="0" y="0"/>
          <a:chExt cx="0" cy="0"/>
        </a:xfrm>
      </p:grpSpPr>
      <p:pic>
        <p:nvPicPr>
          <p:cNvPr id="19" name="Afbeelding 18" descr="Afbeelding met schermopname, Graphics, grafische vormgeving, ontwerp&#10;&#10;Door AI gegenereerde inhoud is mogelijk onjuist.">
            <a:extLst>
              <a:ext uri="{FF2B5EF4-FFF2-40B4-BE49-F238E27FC236}">
                <a16:creationId xmlns:a16="http://schemas.microsoft.com/office/drawing/2014/main" id="{A313F11A-4D6E-BDD3-20DC-00BCDE95163B}"/>
              </a:ext>
            </a:extLst>
          </p:cNvPr>
          <p:cNvPicPr>
            <a:picLocks noChangeAspect="1"/>
          </p:cNvPicPr>
          <p:nvPr/>
        </p:nvPicPr>
        <p:blipFill>
          <a:blip r:embed="rId3"/>
          <a:srcRect t="62742" r="71097"/>
          <a:stretch>
            <a:fillRect/>
          </a:stretch>
        </p:blipFill>
        <p:spPr>
          <a:xfrm>
            <a:off x="0" y="4809223"/>
            <a:ext cx="2246489" cy="2048777"/>
          </a:xfrm>
          <a:prstGeom prst="rect">
            <a:avLst/>
          </a:prstGeom>
        </p:spPr>
      </p:pic>
      <p:sp>
        <p:nvSpPr>
          <p:cNvPr id="17" name="Rectangle 10">
            <a:extLst>
              <a:ext uri="{FF2B5EF4-FFF2-40B4-BE49-F238E27FC236}">
                <a16:creationId xmlns:a16="http://schemas.microsoft.com/office/drawing/2014/main" id="{EC1DB801-9929-F1AB-5CCB-F18D32A2CB57}"/>
              </a:ext>
            </a:extLst>
          </p:cNvPr>
          <p:cNvSpPr/>
          <p:nvPr/>
        </p:nvSpPr>
        <p:spPr>
          <a:xfrm rot="5400000">
            <a:off x="-611533" y="2505242"/>
            <a:ext cx="1380223" cy="15716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PT Sans" panose="020B0503020203020204" pitchFamily="34" charset="0"/>
              <a:ea typeface="PT Sans" panose="020B0503020203020204" pitchFamily="34" charset="0"/>
              <a:cs typeface="+mn-cs"/>
            </a:endParaRPr>
          </a:p>
        </p:txBody>
      </p:sp>
      <p:sp>
        <p:nvSpPr>
          <p:cNvPr id="18" name="Rectangle 10">
            <a:extLst>
              <a:ext uri="{FF2B5EF4-FFF2-40B4-BE49-F238E27FC236}">
                <a16:creationId xmlns:a16="http://schemas.microsoft.com/office/drawing/2014/main" id="{0453163C-749A-7748-9A30-B4EB8C2407A6}"/>
              </a:ext>
            </a:extLst>
          </p:cNvPr>
          <p:cNvSpPr/>
          <p:nvPr/>
        </p:nvSpPr>
        <p:spPr>
          <a:xfrm rot="5400000">
            <a:off x="-611530" y="5630294"/>
            <a:ext cx="1380224" cy="157162"/>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PT Sans" panose="020B0503020203020204" pitchFamily="34" charset="0"/>
              <a:ea typeface="PT Sans" panose="020B0503020203020204" pitchFamily="34" charset="0"/>
              <a:cs typeface="+mn-cs"/>
            </a:endParaRPr>
          </a:p>
        </p:txBody>
      </p:sp>
      <p:sp>
        <p:nvSpPr>
          <p:cNvPr id="5" name="Rectangle 10">
            <a:extLst>
              <a:ext uri="{FF2B5EF4-FFF2-40B4-BE49-F238E27FC236}">
                <a16:creationId xmlns:a16="http://schemas.microsoft.com/office/drawing/2014/main" id="{0D7A3D89-B7C7-07FC-2912-55A887A114B9}"/>
              </a:ext>
            </a:extLst>
          </p:cNvPr>
          <p:cNvSpPr/>
          <p:nvPr/>
        </p:nvSpPr>
        <p:spPr>
          <a:xfrm rot="5400000">
            <a:off x="3509998" y="-3045383"/>
            <a:ext cx="1440000" cy="8460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PT Sans" panose="020B0503020203020204" pitchFamily="34" charset="0"/>
              <a:ea typeface="PT Sans" panose="020B0503020203020204" pitchFamily="34" charset="0"/>
              <a:cs typeface="+mn-cs"/>
            </a:endParaRPr>
          </a:p>
        </p:txBody>
      </p:sp>
      <p:sp>
        <p:nvSpPr>
          <p:cNvPr id="6" name="Titel 1">
            <a:extLst>
              <a:ext uri="{FF2B5EF4-FFF2-40B4-BE49-F238E27FC236}">
                <a16:creationId xmlns:a16="http://schemas.microsoft.com/office/drawing/2014/main" id="{991B9413-9847-04D9-71BE-5A4DBEFD03B5}"/>
              </a:ext>
            </a:extLst>
          </p:cNvPr>
          <p:cNvSpPr txBox="1">
            <a:spLocks/>
          </p:cNvSpPr>
          <p:nvPr/>
        </p:nvSpPr>
        <p:spPr>
          <a:xfrm>
            <a:off x="642581" y="524257"/>
            <a:ext cx="761524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nl-BE" b="1" dirty="0">
                <a:solidFill>
                  <a:schemeClr val="bg1"/>
                </a:solidFill>
                <a:latin typeface=""/>
              </a:rPr>
              <a:t>gemeenschappelijke BASIS</a:t>
            </a:r>
            <a:endParaRPr lang="nl-BE" dirty="0">
              <a:solidFill>
                <a:schemeClr val="bg1"/>
              </a:solidFill>
            </a:endParaRPr>
          </a:p>
        </p:txBody>
      </p:sp>
      <p:graphicFrame>
        <p:nvGraphicFramePr>
          <p:cNvPr id="2" name="Diagram 1">
            <a:extLst>
              <a:ext uri="{FF2B5EF4-FFF2-40B4-BE49-F238E27FC236}">
                <a16:creationId xmlns:a16="http://schemas.microsoft.com/office/drawing/2014/main" id="{8F203AD1-9BB9-5E05-A9A9-7B2818840BE8}"/>
              </a:ext>
            </a:extLst>
          </p:cNvPr>
          <p:cNvGraphicFramePr/>
          <p:nvPr>
            <p:extLst>
              <p:ext uri="{D42A27DB-BD31-4B8C-83A1-F6EECF244321}">
                <p14:modId xmlns:p14="http://schemas.microsoft.com/office/powerpoint/2010/main" val="2993425333"/>
              </p:ext>
            </p:extLst>
          </p:nvPr>
        </p:nvGraphicFramePr>
        <p:xfrm>
          <a:off x="386200" y="2048778"/>
          <a:ext cx="11447212" cy="467329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29672003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0">
            <a:extLst>
              <a:ext uri="{FF2B5EF4-FFF2-40B4-BE49-F238E27FC236}">
                <a16:creationId xmlns:a16="http://schemas.microsoft.com/office/drawing/2014/main" id="{7D82C4B7-C6DD-8CCE-DB92-0D604D9AD7CF}"/>
              </a:ext>
            </a:extLst>
          </p:cNvPr>
          <p:cNvSpPr/>
          <p:nvPr/>
        </p:nvSpPr>
        <p:spPr>
          <a:xfrm rot="5400000">
            <a:off x="3449072" y="1569691"/>
            <a:ext cx="1380224" cy="8278367"/>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T Sans" panose="020B0503020203020204" pitchFamily="34" charset="0"/>
              <a:ea typeface="PT Sans" panose="020B0503020203020204" pitchFamily="34" charset="0"/>
              <a:cs typeface="+mn-cs"/>
            </a:endParaRPr>
          </a:p>
        </p:txBody>
      </p:sp>
      <p:pic>
        <p:nvPicPr>
          <p:cNvPr id="13" name="Afbeelding 12" descr="Afbeelding met schermopname, Graphics, grafische vormgeving, ontwerp&#10;&#10;Door AI gegenereerde inhoud is mogelijk onjuist.">
            <a:extLst>
              <a:ext uri="{FF2B5EF4-FFF2-40B4-BE49-F238E27FC236}">
                <a16:creationId xmlns:a16="http://schemas.microsoft.com/office/drawing/2014/main" id="{706E01CA-AD77-15F4-AAA6-1808D6565B2F}"/>
              </a:ext>
            </a:extLst>
          </p:cNvPr>
          <p:cNvPicPr>
            <a:picLocks noChangeAspect="1"/>
          </p:cNvPicPr>
          <p:nvPr/>
        </p:nvPicPr>
        <p:blipFill>
          <a:blip r:embed="rId3"/>
          <a:srcRect t="62742" r="71823"/>
          <a:stretch>
            <a:fillRect/>
          </a:stretch>
        </p:blipFill>
        <p:spPr>
          <a:xfrm>
            <a:off x="-2" y="4809225"/>
            <a:ext cx="2190046" cy="2048775"/>
          </a:xfrm>
          <a:prstGeom prst="rect">
            <a:avLst/>
          </a:prstGeom>
        </p:spPr>
      </p:pic>
      <p:sp>
        <p:nvSpPr>
          <p:cNvPr id="3" name="Rectangle 10">
            <a:extLst>
              <a:ext uri="{FF2B5EF4-FFF2-40B4-BE49-F238E27FC236}">
                <a16:creationId xmlns:a16="http://schemas.microsoft.com/office/drawing/2014/main" id="{E89BD463-9169-B058-FE04-E4A23105B87B}"/>
              </a:ext>
            </a:extLst>
          </p:cNvPr>
          <p:cNvSpPr/>
          <p:nvPr/>
        </p:nvSpPr>
        <p:spPr>
          <a:xfrm rot="5400000">
            <a:off x="-611533" y="2450770"/>
            <a:ext cx="1380223" cy="15716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PT Sans" panose="020B0503020203020204" pitchFamily="34" charset="0"/>
              <a:ea typeface="PT Sans" panose="020B0503020203020204" pitchFamily="34" charset="0"/>
              <a:cs typeface="+mn-cs"/>
            </a:endParaRPr>
          </a:p>
        </p:txBody>
      </p:sp>
      <p:sp>
        <p:nvSpPr>
          <p:cNvPr id="8" name="Rectangle 10">
            <a:extLst>
              <a:ext uri="{FF2B5EF4-FFF2-40B4-BE49-F238E27FC236}">
                <a16:creationId xmlns:a16="http://schemas.microsoft.com/office/drawing/2014/main" id="{6D8A5EEE-DC35-BD9E-7E6A-B93EA6AAF7A3}"/>
              </a:ext>
            </a:extLst>
          </p:cNvPr>
          <p:cNvSpPr/>
          <p:nvPr/>
        </p:nvSpPr>
        <p:spPr>
          <a:xfrm rot="5400000">
            <a:off x="-611530" y="4040532"/>
            <a:ext cx="1380224" cy="157161"/>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PT Sans" panose="020B0503020203020204" pitchFamily="34" charset="0"/>
              <a:ea typeface="PT Sans" panose="020B0503020203020204" pitchFamily="34" charset="0"/>
              <a:cs typeface="+mn-cs"/>
            </a:endParaRPr>
          </a:p>
        </p:txBody>
      </p:sp>
      <p:sp>
        <p:nvSpPr>
          <p:cNvPr id="2" name="Titel 1">
            <a:extLst>
              <a:ext uri="{FF2B5EF4-FFF2-40B4-BE49-F238E27FC236}">
                <a16:creationId xmlns:a16="http://schemas.microsoft.com/office/drawing/2014/main" id="{2B3B7623-5AC9-F5F6-402E-F4D6F6756ED4}"/>
              </a:ext>
            </a:extLst>
          </p:cNvPr>
          <p:cNvSpPr>
            <a:spLocks noGrp="1"/>
          </p:cNvSpPr>
          <p:nvPr>
            <p:ph type="title"/>
          </p:nvPr>
        </p:nvSpPr>
        <p:spPr>
          <a:xfrm>
            <a:off x="3542911" y="5046092"/>
            <a:ext cx="4735457" cy="1325563"/>
          </a:xfrm>
        </p:spPr>
        <p:txBody>
          <a:bodyPr/>
          <a:lstStyle/>
          <a:p>
            <a:pPr algn="r"/>
            <a:r>
              <a:rPr lang="nl-BE" b="1" dirty="0">
                <a:solidFill>
                  <a:schemeClr val="bg1"/>
                </a:solidFill>
                <a:latin typeface=""/>
              </a:rPr>
              <a:t>3. positief UITEN</a:t>
            </a:r>
          </a:p>
        </p:txBody>
      </p:sp>
    </p:spTree>
    <p:extLst>
      <p:ext uri="{BB962C8B-B14F-4D97-AF65-F5344CB8AC3E}">
        <p14:creationId xmlns:p14="http://schemas.microsoft.com/office/powerpoint/2010/main" val="29604148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DF41C1-4804-BA1E-6FE3-30D9446EDCA7}"/>
            </a:ext>
          </a:extLst>
        </p:cNvPr>
        <p:cNvGrpSpPr/>
        <p:nvPr/>
      </p:nvGrpSpPr>
      <p:grpSpPr>
        <a:xfrm>
          <a:off x="0" y="0"/>
          <a:ext cx="0" cy="0"/>
          <a:chOff x="0" y="0"/>
          <a:chExt cx="0" cy="0"/>
        </a:xfrm>
      </p:grpSpPr>
      <p:pic>
        <p:nvPicPr>
          <p:cNvPr id="19" name="Afbeelding 18" descr="Afbeelding met schermopname, Graphics, grafische vormgeving, ontwerp&#10;&#10;Door AI gegenereerde inhoud is mogelijk onjuist.">
            <a:extLst>
              <a:ext uri="{FF2B5EF4-FFF2-40B4-BE49-F238E27FC236}">
                <a16:creationId xmlns:a16="http://schemas.microsoft.com/office/drawing/2014/main" id="{8D188B46-6B2D-56D6-F203-3ECCA09D1D8C}"/>
              </a:ext>
            </a:extLst>
          </p:cNvPr>
          <p:cNvPicPr>
            <a:picLocks noChangeAspect="1"/>
          </p:cNvPicPr>
          <p:nvPr/>
        </p:nvPicPr>
        <p:blipFill>
          <a:blip r:embed="rId3"/>
          <a:srcRect t="62742" r="71097"/>
          <a:stretch>
            <a:fillRect/>
          </a:stretch>
        </p:blipFill>
        <p:spPr>
          <a:xfrm>
            <a:off x="0" y="4809223"/>
            <a:ext cx="2246489" cy="2048777"/>
          </a:xfrm>
          <a:prstGeom prst="rect">
            <a:avLst/>
          </a:prstGeom>
        </p:spPr>
      </p:pic>
      <p:sp>
        <p:nvSpPr>
          <p:cNvPr id="17" name="Rectangle 10">
            <a:extLst>
              <a:ext uri="{FF2B5EF4-FFF2-40B4-BE49-F238E27FC236}">
                <a16:creationId xmlns:a16="http://schemas.microsoft.com/office/drawing/2014/main" id="{6D260947-18F5-00CD-E4A4-6747BA9F918C}"/>
              </a:ext>
            </a:extLst>
          </p:cNvPr>
          <p:cNvSpPr/>
          <p:nvPr/>
        </p:nvSpPr>
        <p:spPr>
          <a:xfrm rot="5400000">
            <a:off x="-611533" y="2505242"/>
            <a:ext cx="1380223" cy="15716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PT Sans" panose="020B0503020203020204" pitchFamily="34" charset="0"/>
              <a:ea typeface="PT Sans" panose="020B0503020203020204" pitchFamily="34" charset="0"/>
              <a:cs typeface="+mn-cs"/>
            </a:endParaRPr>
          </a:p>
        </p:txBody>
      </p:sp>
      <p:sp>
        <p:nvSpPr>
          <p:cNvPr id="3" name="Tekstvak 2">
            <a:extLst>
              <a:ext uri="{FF2B5EF4-FFF2-40B4-BE49-F238E27FC236}">
                <a16:creationId xmlns:a16="http://schemas.microsoft.com/office/drawing/2014/main" id="{19D9EB93-7D64-8867-2CD0-7392D9355339}"/>
              </a:ext>
            </a:extLst>
          </p:cNvPr>
          <p:cNvSpPr txBox="1"/>
          <p:nvPr/>
        </p:nvSpPr>
        <p:spPr>
          <a:xfrm>
            <a:off x="2259496" y="1904617"/>
            <a:ext cx="9932504" cy="769441"/>
          </a:xfrm>
          <a:prstGeom prst="rect">
            <a:avLst/>
          </a:prstGeom>
          <a:solidFill>
            <a:schemeClr val="bg1">
              <a:lumMod val="75000"/>
            </a:schemeClr>
          </a:solidFill>
          <a:ln>
            <a:solidFill>
              <a:schemeClr val="bg1">
                <a:lumMod val="75000"/>
              </a:schemeClr>
            </a:solidFill>
          </a:ln>
        </p:spPr>
        <p:txBody>
          <a:bodyPr wrap="square" rtlCol="0">
            <a:spAutoFit/>
          </a:bodyPr>
          <a:lstStyle/>
          <a:p>
            <a:r>
              <a:rPr lang="nl-BE" sz="4400" b="1" dirty="0">
                <a:solidFill>
                  <a:schemeClr val="bg1"/>
                </a:solidFill>
              </a:rPr>
              <a:t>Wat?</a:t>
            </a:r>
            <a:endParaRPr lang="nl-BE" sz="4400" b="1" dirty="0">
              <a:solidFill>
                <a:schemeClr val="bg1"/>
              </a:solidFill>
              <a:latin typeface=""/>
              <a:ea typeface="+mj-ea"/>
              <a:cs typeface="+mj-cs"/>
            </a:endParaRPr>
          </a:p>
        </p:txBody>
      </p:sp>
      <p:sp>
        <p:nvSpPr>
          <p:cNvPr id="6" name="Titel 1">
            <a:extLst>
              <a:ext uri="{FF2B5EF4-FFF2-40B4-BE49-F238E27FC236}">
                <a16:creationId xmlns:a16="http://schemas.microsoft.com/office/drawing/2014/main" id="{2C1134C6-7EF7-6045-D3E9-3FDAF846C2EF}"/>
              </a:ext>
            </a:extLst>
          </p:cNvPr>
          <p:cNvSpPr txBox="1">
            <a:spLocks/>
          </p:cNvSpPr>
          <p:nvPr/>
        </p:nvSpPr>
        <p:spPr>
          <a:xfrm>
            <a:off x="642581" y="524257"/>
            <a:ext cx="761524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nl-BE" b="1" dirty="0">
                <a:solidFill>
                  <a:schemeClr val="bg1"/>
                </a:solidFill>
                <a:latin typeface=""/>
              </a:rPr>
              <a:t>gemeenschappelijke BAIS</a:t>
            </a:r>
            <a:endParaRPr lang="nl-BE" dirty="0">
              <a:solidFill>
                <a:schemeClr val="bg1"/>
              </a:solidFill>
            </a:endParaRPr>
          </a:p>
        </p:txBody>
      </p:sp>
      <p:sp>
        <p:nvSpPr>
          <p:cNvPr id="7" name="Tekstvak 6">
            <a:extLst>
              <a:ext uri="{FF2B5EF4-FFF2-40B4-BE49-F238E27FC236}">
                <a16:creationId xmlns:a16="http://schemas.microsoft.com/office/drawing/2014/main" id="{1655062A-B181-ADFD-4613-93B4FFA29F14}"/>
              </a:ext>
            </a:extLst>
          </p:cNvPr>
          <p:cNvSpPr txBox="1"/>
          <p:nvPr/>
        </p:nvSpPr>
        <p:spPr>
          <a:xfrm>
            <a:off x="2246489" y="3173506"/>
            <a:ext cx="9761734" cy="1569660"/>
          </a:xfrm>
          <a:prstGeom prst="rect">
            <a:avLst/>
          </a:prstGeom>
          <a:noFill/>
        </p:spPr>
        <p:txBody>
          <a:bodyPr wrap="square" rtlCol="0">
            <a:spAutoFit/>
          </a:bodyPr>
          <a:lstStyle/>
          <a:p>
            <a:pPr lvl="0"/>
            <a:r>
              <a:rPr lang="nl-BE" sz="2400" dirty="0">
                <a:latin typeface="Aptos" panose="020B0004020202020204" pitchFamily="34" charset="0"/>
              </a:rPr>
              <a:t>Tenslotte geef je ruimte aan de tegenspraak. De bedoeling is niet om het eens te worden of een compromis te formuleren (hoewel dat </a:t>
            </a:r>
            <a:r>
              <a:rPr lang="nl-BE" sz="2400" dirty="0" err="1">
                <a:latin typeface="Aptos" panose="020B0004020202020204" pitchFamily="34" charset="0"/>
              </a:rPr>
              <a:t>kàn</a:t>
            </a:r>
            <a:r>
              <a:rPr lang="nl-BE" sz="2400" dirty="0">
                <a:latin typeface="Aptos" panose="020B0004020202020204" pitchFamily="34" charset="0"/>
              </a:rPr>
              <a:t>), maar </a:t>
            </a:r>
            <a:r>
              <a:rPr lang="nl-BE" sz="2400" u="sng" dirty="0">
                <a:latin typeface="Aptos" panose="020B0004020202020204" pitchFamily="34" charset="0"/>
              </a:rPr>
              <a:t>wel</a:t>
            </a:r>
            <a:r>
              <a:rPr lang="nl-BE" sz="2400" dirty="0">
                <a:latin typeface="Aptos" panose="020B0004020202020204" pitchFamily="34" charset="0"/>
              </a:rPr>
              <a:t> om tegensgestelde visies te beluisteren en samen te zoeken hoe die elkaar niet meer in de weg kunnen staan.</a:t>
            </a:r>
          </a:p>
        </p:txBody>
      </p:sp>
      <p:sp>
        <p:nvSpPr>
          <p:cNvPr id="2" name="Rectangle 10">
            <a:extLst>
              <a:ext uri="{FF2B5EF4-FFF2-40B4-BE49-F238E27FC236}">
                <a16:creationId xmlns:a16="http://schemas.microsoft.com/office/drawing/2014/main" id="{7E7F9BBA-BA35-2B87-CB9F-27DA5EFA80A2}"/>
              </a:ext>
            </a:extLst>
          </p:cNvPr>
          <p:cNvSpPr/>
          <p:nvPr/>
        </p:nvSpPr>
        <p:spPr>
          <a:xfrm rot="5400000">
            <a:off x="3428526" y="-2924815"/>
            <a:ext cx="1380224" cy="8278367"/>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T Sans" panose="020B0503020203020204" pitchFamily="34" charset="0"/>
              <a:ea typeface="PT Sans" panose="020B0503020203020204" pitchFamily="34" charset="0"/>
              <a:cs typeface="+mn-cs"/>
            </a:endParaRPr>
          </a:p>
        </p:txBody>
      </p:sp>
      <p:sp>
        <p:nvSpPr>
          <p:cNvPr id="4" name="Titel 1">
            <a:extLst>
              <a:ext uri="{FF2B5EF4-FFF2-40B4-BE49-F238E27FC236}">
                <a16:creationId xmlns:a16="http://schemas.microsoft.com/office/drawing/2014/main" id="{8CD30ED9-834D-564E-580E-03E43ED57440}"/>
              </a:ext>
            </a:extLst>
          </p:cNvPr>
          <p:cNvSpPr>
            <a:spLocks noGrp="1"/>
          </p:cNvSpPr>
          <p:nvPr>
            <p:ph type="title"/>
          </p:nvPr>
        </p:nvSpPr>
        <p:spPr>
          <a:xfrm>
            <a:off x="3369054" y="524256"/>
            <a:ext cx="4735457" cy="1325563"/>
          </a:xfrm>
        </p:spPr>
        <p:txBody>
          <a:bodyPr/>
          <a:lstStyle/>
          <a:p>
            <a:pPr algn="r"/>
            <a:r>
              <a:rPr lang="nl-BE" b="1" dirty="0">
                <a:solidFill>
                  <a:schemeClr val="bg1"/>
                </a:solidFill>
                <a:latin typeface=""/>
              </a:rPr>
              <a:t>positief UITEN</a:t>
            </a:r>
          </a:p>
        </p:txBody>
      </p:sp>
      <p:sp>
        <p:nvSpPr>
          <p:cNvPr id="8" name="Rectangle 10">
            <a:extLst>
              <a:ext uri="{FF2B5EF4-FFF2-40B4-BE49-F238E27FC236}">
                <a16:creationId xmlns:a16="http://schemas.microsoft.com/office/drawing/2014/main" id="{2D558739-79AF-70E6-8034-FC22F4EA117C}"/>
              </a:ext>
            </a:extLst>
          </p:cNvPr>
          <p:cNvSpPr/>
          <p:nvPr/>
        </p:nvSpPr>
        <p:spPr>
          <a:xfrm rot="5400000">
            <a:off x="-611530" y="4040532"/>
            <a:ext cx="1380224" cy="157161"/>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PT Sans" panose="020B0503020203020204" pitchFamily="34" charset="0"/>
              <a:ea typeface="PT Sans" panose="020B0503020203020204" pitchFamily="34" charset="0"/>
              <a:cs typeface="+mn-cs"/>
            </a:endParaRPr>
          </a:p>
        </p:txBody>
      </p:sp>
    </p:spTree>
    <p:extLst>
      <p:ext uri="{BB962C8B-B14F-4D97-AF65-F5344CB8AC3E}">
        <p14:creationId xmlns:p14="http://schemas.microsoft.com/office/powerpoint/2010/main" val="236446848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8D3EBB-988D-C0D5-3A3D-73EBC0714FB6}"/>
            </a:ext>
          </a:extLst>
        </p:cNvPr>
        <p:cNvGrpSpPr/>
        <p:nvPr/>
      </p:nvGrpSpPr>
      <p:grpSpPr>
        <a:xfrm>
          <a:off x="0" y="0"/>
          <a:ext cx="0" cy="0"/>
          <a:chOff x="0" y="0"/>
          <a:chExt cx="0" cy="0"/>
        </a:xfrm>
      </p:grpSpPr>
      <p:pic>
        <p:nvPicPr>
          <p:cNvPr id="19" name="Afbeelding 18" descr="Afbeelding met schermopname, Graphics, grafische vormgeving, ontwerp&#10;&#10;Door AI gegenereerde inhoud is mogelijk onjuist.">
            <a:extLst>
              <a:ext uri="{FF2B5EF4-FFF2-40B4-BE49-F238E27FC236}">
                <a16:creationId xmlns:a16="http://schemas.microsoft.com/office/drawing/2014/main" id="{897F6CC0-1F87-C7F1-241D-557807799234}"/>
              </a:ext>
            </a:extLst>
          </p:cNvPr>
          <p:cNvPicPr>
            <a:picLocks noChangeAspect="1"/>
          </p:cNvPicPr>
          <p:nvPr/>
        </p:nvPicPr>
        <p:blipFill>
          <a:blip r:embed="rId3"/>
          <a:srcRect t="62742" r="71097"/>
          <a:stretch>
            <a:fillRect/>
          </a:stretch>
        </p:blipFill>
        <p:spPr>
          <a:xfrm>
            <a:off x="0" y="4809223"/>
            <a:ext cx="2246489" cy="2048777"/>
          </a:xfrm>
          <a:prstGeom prst="rect">
            <a:avLst/>
          </a:prstGeom>
        </p:spPr>
      </p:pic>
      <p:sp>
        <p:nvSpPr>
          <p:cNvPr id="17" name="Rectangle 10">
            <a:extLst>
              <a:ext uri="{FF2B5EF4-FFF2-40B4-BE49-F238E27FC236}">
                <a16:creationId xmlns:a16="http://schemas.microsoft.com/office/drawing/2014/main" id="{1869493B-CEDA-C5AA-0856-9879CBDA029C}"/>
              </a:ext>
            </a:extLst>
          </p:cNvPr>
          <p:cNvSpPr/>
          <p:nvPr/>
        </p:nvSpPr>
        <p:spPr>
          <a:xfrm rot="5400000">
            <a:off x="-611533" y="2505242"/>
            <a:ext cx="1380223" cy="15716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PT Sans" panose="020B0503020203020204" pitchFamily="34" charset="0"/>
              <a:ea typeface="PT Sans" panose="020B0503020203020204" pitchFamily="34" charset="0"/>
              <a:cs typeface="+mn-cs"/>
            </a:endParaRPr>
          </a:p>
        </p:txBody>
      </p:sp>
      <p:sp>
        <p:nvSpPr>
          <p:cNvPr id="3" name="Tekstvak 2">
            <a:extLst>
              <a:ext uri="{FF2B5EF4-FFF2-40B4-BE49-F238E27FC236}">
                <a16:creationId xmlns:a16="http://schemas.microsoft.com/office/drawing/2014/main" id="{CFAF6A62-AA6A-832E-0EC0-D86210693739}"/>
              </a:ext>
            </a:extLst>
          </p:cNvPr>
          <p:cNvSpPr txBox="1"/>
          <p:nvPr/>
        </p:nvSpPr>
        <p:spPr>
          <a:xfrm>
            <a:off x="2259496" y="1904617"/>
            <a:ext cx="9932504" cy="769441"/>
          </a:xfrm>
          <a:prstGeom prst="rect">
            <a:avLst/>
          </a:prstGeom>
          <a:solidFill>
            <a:schemeClr val="bg1">
              <a:lumMod val="75000"/>
            </a:schemeClr>
          </a:solidFill>
          <a:ln>
            <a:solidFill>
              <a:schemeClr val="bg1">
                <a:lumMod val="75000"/>
              </a:schemeClr>
            </a:solidFill>
          </a:ln>
        </p:spPr>
        <p:txBody>
          <a:bodyPr wrap="square" rtlCol="0">
            <a:spAutoFit/>
          </a:bodyPr>
          <a:lstStyle/>
          <a:p>
            <a:r>
              <a:rPr lang="nl-BE" sz="4400" b="1" dirty="0">
                <a:solidFill>
                  <a:schemeClr val="bg1"/>
                </a:solidFill>
              </a:rPr>
              <a:t>Hoe?</a:t>
            </a:r>
            <a:endParaRPr lang="nl-BE" sz="4400" b="1" dirty="0">
              <a:solidFill>
                <a:schemeClr val="bg1"/>
              </a:solidFill>
              <a:latin typeface=""/>
              <a:ea typeface="+mj-ea"/>
              <a:cs typeface="+mj-cs"/>
            </a:endParaRPr>
          </a:p>
        </p:txBody>
      </p:sp>
      <p:sp>
        <p:nvSpPr>
          <p:cNvPr id="6" name="Titel 1">
            <a:extLst>
              <a:ext uri="{FF2B5EF4-FFF2-40B4-BE49-F238E27FC236}">
                <a16:creationId xmlns:a16="http://schemas.microsoft.com/office/drawing/2014/main" id="{8143610D-BA74-2D18-9060-E313D1952551}"/>
              </a:ext>
            </a:extLst>
          </p:cNvPr>
          <p:cNvSpPr txBox="1">
            <a:spLocks/>
          </p:cNvSpPr>
          <p:nvPr/>
        </p:nvSpPr>
        <p:spPr>
          <a:xfrm>
            <a:off x="642581" y="524257"/>
            <a:ext cx="761524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nl-BE" b="1" dirty="0">
                <a:solidFill>
                  <a:schemeClr val="bg1"/>
                </a:solidFill>
                <a:latin typeface=""/>
              </a:rPr>
              <a:t>gemeenschappelijke BAIS</a:t>
            </a:r>
            <a:endParaRPr lang="nl-BE" dirty="0">
              <a:solidFill>
                <a:schemeClr val="bg1"/>
              </a:solidFill>
            </a:endParaRPr>
          </a:p>
        </p:txBody>
      </p:sp>
      <p:sp>
        <p:nvSpPr>
          <p:cNvPr id="7" name="Tekstvak 6">
            <a:extLst>
              <a:ext uri="{FF2B5EF4-FFF2-40B4-BE49-F238E27FC236}">
                <a16:creationId xmlns:a16="http://schemas.microsoft.com/office/drawing/2014/main" id="{A787B912-AD68-C6B7-9D7C-44BC851BDE1F}"/>
              </a:ext>
            </a:extLst>
          </p:cNvPr>
          <p:cNvSpPr txBox="1"/>
          <p:nvPr/>
        </p:nvSpPr>
        <p:spPr>
          <a:xfrm>
            <a:off x="2246489" y="3173506"/>
            <a:ext cx="9761734" cy="3046988"/>
          </a:xfrm>
          <a:prstGeom prst="rect">
            <a:avLst/>
          </a:prstGeom>
          <a:noFill/>
        </p:spPr>
        <p:txBody>
          <a:bodyPr wrap="square" rtlCol="0">
            <a:spAutoFit/>
          </a:bodyPr>
          <a:lstStyle/>
          <a:p>
            <a:r>
              <a:rPr lang="nl-NL" sz="2400" dirty="0">
                <a:latin typeface="Aptos" panose="020B0004020202020204" pitchFamily="34" charset="0"/>
              </a:rPr>
              <a:t>Vertrek hierbij van je eigen kennis en vaardigheden. Elke situatie en context is anders en vraagt om een andere aanpak. Dialoog is niet altijd de beste oplossing. Ook creatieve manieren kunnen helpend zijn. Denk aan foto’s, spel, actie, … Kies je wel voor dialoog, zijn er verschillende technieken ontwikkeld om je te ondersteunen, denk bv. aan democratische gespreksvoering met </a:t>
            </a:r>
            <a:r>
              <a:rPr lang="nl-NL" sz="2400" dirty="0" err="1">
                <a:latin typeface="Aptos" panose="020B0004020202020204" pitchFamily="34" charset="0"/>
              </a:rPr>
              <a:t>Deep</a:t>
            </a:r>
            <a:r>
              <a:rPr lang="nl-NL" sz="2400" dirty="0">
                <a:latin typeface="Aptos" panose="020B0004020202020204" pitchFamily="34" charset="0"/>
              </a:rPr>
              <a:t> </a:t>
            </a:r>
            <a:r>
              <a:rPr lang="nl-NL" sz="2400" dirty="0" err="1">
                <a:latin typeface="Aptos" panose="020B0004020202020204" pitchFamily="34" charset="0"/>
              </a:rPr>
              <a:t>Democracy</a:t>
            </a:r>
            <a:r>
              <a:rPr lang="nl-NL" sz="2400" dirty="0">
                <a:latin typeface="Aptos" panose="020B0004020202020204" pitchFamily="34" charset="0"/>
              </a:rPr>
              <a:t>.</a:t>
            </a:r>
          </a:p>
          <a:p>
            <a:pPr lvl="0"/>
            <a:r>
              <a:rPr lang="nl-NL" sz="2400" dirty="0">
                <a:latin typeface="Aptos" panose="020B0004020202020204" pitchFamily="34" charset="0"/>
              </a:rPr>
              <a:t>Om constructief of kwaliteitsvol te geven aan tegenspraak, moet er vooraf voldaan zijn aan enkele randvoorwaarden. </a:t>
            </a:r>
          </a:p>
        </p:txBody>
      </p:sp>
      <p:sp>
        <p:nvSpPr>
          <p:cNvPr id="2" name="Rectangle 10">
            <a:extLst>
              <a:ext uri="{FF2B5EF4-FFF2-40B4-BE49-F238E27FC236}">
                <a16:creationId xmlns:a16="http://schemas.microsoft.com/office/drawing/2014/main" id="{CB74964E-7D3C-6A71-85ED-50A47079258C}"/>
              </a:ext>
            </a:extLst>
          </p:cNvPr>
          <p:cNvSpPr/>
          <p:nvPr/>
        </p:nvSpPr>
        <p:spPr>
          <a:xfrm rot="5400000">
            <a:off x="3428526" y="-2924815"/>
            <a:ext cx="1380224" cy="8278367"/>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T Sans" panose="020B0503020203020204" pitchFamily="34" charset="0"/>
              <a:ea typeface="PT Sans" panose="020B0503020203020204" pitchFamily="34" charset="0"/>
              <a:cs typeface="+mn-cs"/>
            </a:endParaRPr>
          </a:p>
        </p:txBody>
      </p:sp>
      <p:sp>
        <p:nvSpPr>
          <p:cNvPr id="4" name="Titel 1">
            <a:extLst>
              <a:ext uri="{FF2B5EF4-FFF2-40B4-BE49-F238E27FC236}">
                <a16:creationId xmlns:a16="http://schemas.microsoft.com/office/drawing/2014/main" id="{1E6B344F-9949-148F-0811-FFA76FB839BF}"/>
              </a:ext>
            </a:extLst>
          </p:cNvPr>
          <p:cNvSpPr>
            <a:spLocks noGrp="1"/>
          </p:cNvSpPr>
          <p:nvPr>
            <p:ph type="title"/>
          </p:nvPr>
        </p:nvSpPr>
        <p:spPr>
          <a:xfrm>
            <a:off x="3369054" y="524256"/>
            <a:ext cx="4735457" cy="1325563"/>
          </a:xfrm>
        </p:spPr>
        <p:txBody>
          <a:bodyPr/>
          <a:lstStyle/>
          <a:p>
            <a:pPr algn="r"/>
            <a:r>
              <a:rPr lang="nl-BE" b="1" dirty="0">
                <a:solidFill>
                  <a:schemeClr val="bg1"/>
                </a:solidFill>
                <a:latin typeface=""/>
              </a:rPr>
              <a:t>positief UITEN</a:t>
            </a:r>
          </a:p>
        </p:txBody>
      </p:sp>
      <p:sp>
        <p:nvSpPr>
          <p:cNvPr id="8" name="Rectangle 10">
            <a:extLst>
              <a:ext uri="{FF2B5EF4-FFF2-40B4-BE49-F238E27FC236}">
                <a16:creationId xmlns:a16="http://schemas.microsoft.com/office/drawing/2014/main" id="{94095827-F530-866A-F25A-0C95C98DE2B1}"/>
              </a:ext>
            </a:extLst>
          </p:cNvPr>
          <p:cNvSpPr/>
          <p:nvPr/>
        </p:nvSpPr>
        <p:spPr>
          <a:xfrm rot="5400000">
            <a:off x="-611530" y="4040532"/>
            <a:ext cx="1380224" cy="157161"/>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PT Sans" panose="020B0503020203020204" pitchFamily="34" charset="0"/>
              <a:ea typeface="PT Sans" panose="020B0503020203020204" pitchFamily="34" charset="0"/>
              <a:cs typeface="+mn-cs"/>
            </a:endParaRPr>
          </a:p>
        </p:txBody>
      </p:sp>
    </p:spTree>
    <p:extLst>
      <p:ext uri="{BB962C8B-B14F-4D97-AF65-F5344CB8AC3E}">
        <p14:creationId xmlns:p14="http://schemas.microsoft.com/office/powerpoint/2010/main" val="375451675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38C655-8090-4C32-227F-B80871842A6B}"/>
            </a:ext>
          </a:extLst>
        </p:cNvPr>
        <p:cNvGrpSpPr/>
        <p:nvPr/>
      </p:nvGrpSpPr>
      <p:grpSpPr>
        <a:xfrm>
          <a:off x="0" y="0"/>
          <a:ext cx="0" cy="0"/>
          <a:chOff x="0" y="0"/>
          <a:chExt cx="0" cy="0"/>
        </a:xfrm>
      </p:grpSpPr>
      <p:pic>
        <p:nvPicPr>
          <p:cNvPr id="19" name="Afbeelding 18" descr="Afbeelding met schermopname, Graphics, grafische vormgeving, ontwerp&#10;&#10;Door AI gegenereerde inhoud is mogelijk onjuist.">
            <a:extLst>
              <a:ext uri="{FF2B5EF4-FFF2-40B4-BE49-F238E27FC236}">
                <a16:creationId xmlns:a16="http://schemas.microsoft.com/office/drawing/2014/main" id="{477CAA5C-C70D-460E-EC93-4B46DA46BC17}"/>
              </a:ext>
            </a:extLst>
          </p:cNvPr>
          <p:cNvPicPr>
            <a:picLocks noChangeAspect="1"/>
          </p:cNvPicPr>
          <p:nvPr/>
        </p:nvPicPr>
        <p:blipFill>
          <a:blip r:embed="rId3"/>
          <a:srcRect t="62742" r="71097"/>
          <a:stretch>
            <a:fillRect/>
          </a:stretch>
        </p:blipFill>
        <p:spPr>
          <a:xfrm>
            <a:off x="0" y="4809223"/>
            <a:ext cx="2246489" cy="2048777"/>
          </a:xfrm>
          <a:prstGeom prst="rect">
            <a:avLst/>
          </a:prstGeom>
        </p:spPr>
      </p:pic>
      <p:sp>
        <p:nvSpPr>
          <p:cNvPr id="17" name="Rectangle 10">
            <a:extLst>
              <a:ext uri="{FF2B5EF4-FFF2-40B4-BE49-F238E27FC236}">
                <a16:creationId xmlns:a16="http://schemas.microsoft.com/office/drawing/2014/main" id="{4CDC0744-7A9C-033E-4289-122AB6198385}"/>
              </a:ext>
            </a:extLst>
          </p:cNvPr>
          <p:cNvSpPr/>
          <p:nvPr/>
        </p:nvSpPr>
        <p:spPr>
          <a:xfrm rot="5400000">
            <a:off x="-611533" y="2505242"/>
            <a:ext cx="1380223" cy="15716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PT Sans" panose="020B0503020203020204" pitchFamily="34" charset="0"/>
              <a:ea typeface="PT Sans" panose="020B0503020203020204" pitchFamily="34" charset="0"/>
              <a:cs typeface="+mn-cs"/>
            </a:endParaRPr>
          </a:p>
        </p:txBody>
      </p:sp>
      <p:sp>
        <p:nvSpPr>
          <p:cNvPr id="6" name="Titel 1">
            <a:extLst>
              <a:ext uri="{FF2B5EF4-FFF2-40B4-BE49-F238E27FC236}">
                <a16:creationId xmlns:a16="http://schemas.microsoft.com/office/drawing/2014/main" id="{53B3B4B9-63E3-FB6B-C0A8-76731B333C52}"/>
              </a:ext>
            </a:extLst>
          </p:cNvPr>
          <p:cNvSpPr txBox="1">
            <a:spLocks/>
          </p:cNvSpPr>
          <p:nvPr/>
        </p:nvSpPr>
        <p:spPr>
          <a:xfrm>
            <a:off x="642581" y="524257"/>
            <a:ext cx="761524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nl-BE" b="1" dirty="0">
                <a:solidFill>
                  <a:schemeClr val="bg1"/>
                </a:solidFill>
                <a:latin typeface=""/>
              </a:rPr>
              <a:t>gemeenschappelijke BAIS</a:t>
            </a:r>
            <a:endParaRPr lang="nl-BE" dirty="0">
              <a:solidFill>
                <a:schemeClr val="bg1"/>
              </a:solidFill>
            </a:endParaRPr>
          </a:p>
        </p:txBody>
      </p:sp>
      <p:sp>
        <p:nvSpPr>
          <p:cNvPr id="2" name="Rectangle 10">
            <a:extLst>
              <a:ext uri="{FF2B5EF4-FFF2-40B4-BE49-F238E27FC236}">
                <a16:creationId xmlns:a16="http://schemas.microsoft.com/office/drawing/2014/main" id="{0D24162B-9957-87C7-BBAA-2D572E1ECAB5}"/>
              </a:ext>
            </a:extLst>
          </p:cNvPr>
          <p:cNvSpPr/>
          <p:nvPr/>
        </p:nvSpPr>
        <p:spPr>
          <a:xfrm rot="5400000">
            <a:off x="3428526" y="-2924815"/>
            <a:ext cx="1380224" cy="8278367"/>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T Sans" panose="020B0503020203020204" pitchFamily="34" charset="0"/>
              <a:ea typeface="PT Sans" panose="020B0503020203020204" pitchFamily="34" charset="0"/>
              <a:cs typeface="+mn-cs"/>
            </a:endParaRPr>
          </a:p>
        </p:txBody>
      </p:sp>
      <p:sp>
        <p:nvSpPr>
          <p:cNvPr id="4" name="Titel 1">
            <a:extLst>
              <a:ext uri="{FF2B5EF4-FFF2-40B4-BE49-F238E27FC236}">
                <a16:creationId xmlns:a16="http://schemas.microsoft.com/office/drawing/2014/main" id="{A6B8E098-207B-A774-6D8A-77CED83375AE}"/>
              </a:ext>
            </a:extLst>
          </p:cNvPr>
          <p:cNvSpPr>
            <a:spLocks noGrp="1"/>
          </p:cNvSpPr>
          <p:nvPr>
            <p:ph type="title"/>
          </p:nvPr>
        </p:nvSpPr>
        <p:spPr>
          <a:xfrm>
            <a:off x="3369054" y="524256"/>
            <a:ext cx="4735457" cy="1325563"/>
          </a:xfrm>
        </p:spPr>
        <p:txBody>
          <a:bodyPr/>
          <a:lstStyle/>
          <a:p>
            <a:pPr algn="r"/>
            <a:r>
              <a:rPr lang="nl-BE" b="1" dirty="0">
                <a:solidFill>
                  <a:schemeClr val="bg1"/>
                </a:solidFill>
                <a:latin typeface=""/>
              </a:rPr>
              <a:t>positief UITEN</a:t>
            </a:r>
          </a:p>
        </p:txBody>
      </p:sp>
      <p:sp>
        <p:nvSpPr>
          <p:cNvPr id="8" name="Rectangle 10">
            <a:extLst>
              <a:ext uri="{FF2B5EF4-FFF2-40B4-BE49-F238E27FC236}">
                <a16:creationId xmlns:a16="http://schemas.microsoft.com/office/drawing/2014/main" id="{5080853E-D571-000F-F7C6-A67898CFA9C7}"/>
              </a:ext>
            </a:extLst>
          </p:cNvPr>
          <p:cNvSpPr/>
          <p:nvPr/>
        </p:nvSpPr>
        <p:spPr>
          <a:xfrm rot="5400000">
            <a:off x="-611530" y="4040532"/>
            <a:ext cx="1380224" cy="157161"/>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PT Sans" panose="020B0503020203020204" pitchFamily="34" charset="0"/>
              <a:ea typeface="PT Sans" panose="020B0503020203020204" pitchFamily="34" charset="0"/>
              <a:cs typeface="+mn-cs"/>
            </a:endParaRPr>
          </a:p>
        </p:txBody>
      </p:sp>
      <p:graphicFrame>
        <p:nvGraphicFramePr>
          <p:cNvPr id="11" name="Diagram 10">
            <a:extLst>
              <a:ext uri="{FF2B5EF4-FFF2-40B4-BE49-F238E27FC236}">
                <a16:creationId xmlns:a16="http://schemas.microsoft.com/office/drawing/2014/main" id="{7DD3122C-E83B-81F8-BB9E-25038FF2CF7F}"/>
              </a:ext>
            </a:extLst>
          </p:cNvPr>
          <p:cNvGraphicFramePr/>
          <p:nvPr>
            <p:extLst>
              <p:ext uri="{D42A27DB-BD31-4B8C-83A1-F6EECF244321}">
                <p14:modId xmlns:p14="http://schemas.microsoft.com/office/powerpoint/2010/main" val="918910913"/>
              </p:ext>
            </p:extLst>
          </p:nvPr>
        </p:nvGraphicFramePr>
        <p:xfrm>
          <a:off x="386199" y="1904617"/>
          <a:ext cx="11635472" cy="467099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112648568"/>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66362</TotalTime>
  <Words>2804</Words>
  <Application>Microsoft Office PowerPoint</Application>
  <PresentationFormat>Breedbeeld</PresentationFormat>
  <Paragraphs>260</Paragraphs>
  <Slides>34</Slides>
  <Notes>34</Notes>
  <HiddenSlides>0</HiddenSlides>
  <MMClips>0</MMClips>
  <ScaleCrop>false</ScaleCrop>
  <HeadingPairs>
    <vt:vector size="6" baseType="variant">
      <vt:variant>
        <vt:lpstr>Gebruikte lettertypen</vt:lpstr>
      </vt:variant>
      <vt:variant>
        <vt:i4>6</vt:i4>
      </vt:variant>
      <vt:variant>
        <vt:lpstr>Thema</vt:lpstr>
      </vt:variant>
      <vt:variant>
        <vt:i4>1</vt:i4>
      </vt:variant>
      <vt:variant>
        <vt:lpstr>Diatitels</vt:lpstr>
      </vt:variant>
      <vt:variant>
        <vt:i4>34</vt:i4>
      </vt:variant>
    </vt:vector>
  </HeadingPairs>
  <TitlesOfParts>
    <vt:vector size="41" baseType="lpstr">
      <vt:lpstr>Aptos</vt:lpstr>
      <vt:lpstr>Aptos Display</vt:lpstr>
      <vt:lpstr>Arial</vt:lpstr>
      <vt:lpstr>PT Sans</vt:lpstr>
      <vt:lpstr>TT Commons Pro Bold</vt:lpstr>
      <vt:lpstr>Wingdings</vt:lpstr>
      <vt:lpstr>Kantoorthema</vt:lpstr>
      <vt:lpstr>PowerPoint-presentatie</vt:lpstr>
      <vt:lpstr>AP Hogeschool</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4.positief UITEN</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Randvoorwaarden voor een constructieve dialoog</vt:lpstr>
      <vt:lpstr>PowerPoint-presentatie</vt:lpstr>
      <vt:lpstr>PowerPoint-presentatie</vt:lpstr>
      <vt:lpstr>PowerPoint-presentatie</vt:lpstr>
      <vt:lpstr>PowerPoint-presentatie</vt:lpstr>
      <vt:lpstr>PowerPoint-presentatie</vt:lpstr>
      <vt:lpstr>PowerPoint-presentatie</vt:lpstr>
      <vt:lpstr>3. positief UITEN</vt:lpstr>
      <vt:lpstr>positief UITEN</vt:lpstr>
      <vt:lpstr>positief UITEN</vt:lpstr>
      <vt:lpstr>positief UITEN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Van Ceulebroeck Nathalie</dc:creator>
  <cp:lastModifiedBy>Van Ceulebroeck Nathalie</cp:lastModifiedBy>
  <cp:revision>117</cp:revision>
  <cp:lastPrinted>2026-09-14T08:59:17Z</cp:lastPrinted>
  <dcterms:created xsi:type="dcterms:W3CDTF">2026-06-02T12:28:57Z</dcterms:created>
  <dcterms:modified xsi:type="dcterms:W3CDTF">2026-09-23T08:29:17Z</dcterms:modified>
</cp:coreProperties>
</file>